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  <p:sldMasterId id="2147484293" r:id="rId2"/>
    <p:sldMasterId id="2147484301" r:id="rId3"/>
    <p:sldMasterId id="2147484302" r:id="rId4"/>
    <p:sldMasterId id="2147484315" r:id="rId5"/>
    <p:sldMasterId id="2147484334" r:id="rId6"/>
    <p:sldMasterId id="2147484343" r:id="rId7"/>
  </p:sldMasterIdLst>
  <p:notesMasterIdLst>
    <p:notesMasterId r:id="rId11"/>
  </p:notesMasterIdLst>
  <p:handoutMasterIdLst>
    <p:handoutMasterId r:id="rId12"/>
  </p:handoutMasterIdLst>
  <p:sldIdLst>
    <p:sldId id="381" r:id="rId8"/>
    <p:sldId id="385" r:id="rId9"/>
    <p:sldId id="373" r:id="rId10"/>
  </p:sldIdLst>
  <p:sldSz cx="12192000" cy="6858000"/>
  <p:notesSz cx="6858000" cy="9144000"/>
  <p:custDataLst>
    <p:tags r:id="rId1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3047924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3657509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4267093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4876678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efke, Ines" initials="SI" lastIdx="56" clrIdx="0"/>
  <p:cmAuthor id="1" name="juli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5C3"/>
    <a:srgbClr val="B90F22"/>
    <a:srgbClr val="D7DAE3"/>
    <a:srgbClr val="020000"/>
    <a:srgbClr val="A6A6A6"/>
    <a:srgbClr val="000000"/>
    <a:srgbClr val="E9503E"/>
    <a:srgbClr val="FDCA00"/>
    <a:srgbClr val="F5A300"/>
    <a:srgbClr val="9C1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56" autoAdjust="0"/>
    <p:restoredTop sz="94437"/>
  </p:normalViewPr>
  <p:slideViewPr>
    <p:cSldViewPr snapToObjects="1">
      <p:cViewPr>
        <p:scale>
          <a:sx n="82" d="100"/>
          <a:sy n="82" d="100"/>
        </p:scale>
        <p:origin x="834" y="552"/>
      </p:cViewPr>
      <p:guideLst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8F445-46AA-4E00-A42E-CB8047E39D7F}" type="doc">
      <dgm:prSet loTypeId="urn:microsoft.com/office/officeart/2005/8/layout/radial1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D8147350-C5DD-4652-88A3-1549ABE182A2}">
      <dgm:prSet phldrT="[Text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800" dirty="0"/>
            <a:t>Element</a:t>
          </a:r>
          <a:endParaRPr lang="en-US" sz="1100" dirty="0"/>
        </a:p>
      </dgm:t>
    </dgm:pt>
    <dgm:pt modelId="{45740B88-0920-4372-9976-40F8038CA6A5}" type="parTrans" cxnId="{10ED2992-C65C-46BE-A4DC-C9B02837D990}">
      <dgm:prSet/>
      <dgm:spPr/>
      <dgm:t>
        <a:bodyPr/>
        <a:lstStyle/>
        <a:p>
          <a:endParaRPr lang="de-DE" sz="1200"/>
        </a:p>
      </dgm:t>
    </dgm:pt>
    <dgm:pt modelId="{F9BB5190-EB76-47D9-955D-8520277BF7D8}" type="sibTrans" cxnId="{10ED2992-C65C-46BE-A4DC-C9B02837D990}">
      <dgm:prSet/>
      <dgm:spPr/>
      <dgm:t>
        <a:bodyPr/>
        <a:lstStyle/>
        <a:p>
          <a:endParaRPr lang="de-DE" sz="1200"/>
        </a:p>
      </dgm:t>
    </dgm:pt>
    <dgm:pt modelId="{C2C31AA2-DF67-4004-84FA-DD9DDCA63152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/>
            <a:t>elem</a:t>
          </a:r>
          <a:endParaRPr lang="en-US" sz="2000" dirty="0"/>
        </a:p>
      </dgm:t>
    </dgm:pt>
    <dgm:pt modelId="{FFF4482D-646D-4951-A27D-8ECB377299F8}" type="parTrans" cxnId="{1C8FCCD8-CFDD-4E3F-A9BD-D3234F752594}">
      <dgm:prSet custT="1"/>
      <dgm:spPr/>
      <dgm:t>
        <a:bodyPr/>
        <a:lstStyle/>
        <a:p>
          <a:endParaRPr lang="de-DE" sz="400"/>
        </a:p>
      </dgm:t>
    </dgm:pt>
    <dgm:pt modelId="{993FF537-8855-49DF-B271-1E40F3EAF2D8}" type="sibTrans" cxnId="{1C8FCCD8-CFDD-4E3F-A9BD-D3234F752594}">
      <dgm:prSet/>
      <dgm:spPr/>
      <dgm:t>
        <a:bodyPr/>
        <a:lstStyle/>
        <a:p>
          <a:endParaRPr lang="de-DE" sz="1200"/>
        </a:p>
      </dgm:t>
    </dgm:pt>
    <dgm:pt modelId="{4EF70B07-B107-483B-97C5-0734900AAEA1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/>
            <a:t>elem</a:t>
          </a:r>
          <a:endParaRPr lang="en-US" sz="2000" dirty="0"/>
        </a:p>
      </dgm:t>
    </dgm:pt>
    <dgm:pt modelId="{1AE0DF6D-A5C7-4ABC-8CE7-376C329AC9D9}" type="parTrans" cxnId="{18B79BAA-C069-4397-8E1D-F824F65B3404}">
      <dgm:prSet custT="1"/>
      <dgm:spPr/>
      <dgm:t>
        <a:bodyPr/>
        <a:lstStyle/>
        <a:p>
          <a:endParaRPr lang="de-DE" sz="400"/>
        </a:p>
      </dgm:t>
    </dgm:pt>
    <dgm:pt modelId="{6A4FA179-6854-45F2-8D3E-7FFE1F6407DB}" type="sibTrans" cxnId="{18B79BAA-C069-4397-8E1D-F824F65B3404}">
      <dgm:prSet/>
      <dgm:spPr/>
      <dgm:t>
        <a:bodyPr/>
        <a:lstStyle/>
        <a:p>
          <a:endParaRPr lang="de-DE" sz="1200"/>
        </a:p>
      </dgm:t>
    </dgm:pt>
    <dgm:pt modelId="{5D660468-5E30-45C6-8ECA-CF6FE07A90AB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/>
            <a:t>elem</a:t>
          </a:r>
          <a:endParaRPr lang="en-US" sz="2000" dirty="0"/>
        </a:p>
      </dgm:t>
    </dgm:pt>
    <dgm:pt modelId="{33E31A31-B1B6-4078-B565-E1AD90E31353}" type="sibTrans" cxnId="{2A10B0F1-5C79-4E7D-9627-1CF8F587D45E}">
      <dgm:prSet/>
      <dgm:spPr/>
      <dgm:t>
        <a:bodyPr/>
        <a:lstStyle/>
        <a:p>
          <a:endParaRPr lang="de-DE" sz="1200"/>
        </a:p>
      </dgm:t>
    </dgm:pt>
    <dgm:pt modelId="{44FFA4B2-F304-4D53-ACEF-EC3DD249D217}" type="parTrans" cxnId="{2A10B0F1-5C79-4E7D-9627-1CF8F587D45E}">
      <dgm:prSet custT="1"/>
      <dgm:spPr/>
      <dgm:t>
        <a:bodyPr/>
        <a:lstStyle/>
        <a:p>
          <a:endParaRPr lang="de-DE" sz="400"/>
        </a:p>
      </dgm:t>
    </dgm:pt>
    <dgm:pt modelId="{1DD14DAD-FBEA-4D0E-89D1-96E1DA3240BF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/>
            <a:t>elem</a:t>
          </a:r>
          <a:endParaRPr lang="en-US" sz="2000" dirty="0"/>
        </a:p>
      </dgm:t>
    </dgm:pt>
    <dgm:pt modelId="{C795ED53-DE5C-4106-BBCD-32DED6AAE12F}" type="parTrans" cxnId="{D50A7137-8243-4DE4-AE13-749E1A35753A}">
      <dgm:prSet custT="1"/>
      <dgm:spPr/>
      <dgm:t>
        <a:bodyPr/>
        <a:lstStyle/>
        <a:p>
          <a:endParaRPr lang="de-DE" sz="400"/>
        </a:p>
      </dgm:t>
    </dgm:pt>
    <dgm:pt modelId="{2D57D474-7C6B-4B50-A97D-A914E87E7C2C}" type="sibTrans" cxnId="{D50A7137-8243-4DE4-AE13-749E1A35753A}">
      <dgm:prSet/>
      <dgm:spPr/>
      <dgm:t>
        <a:bodyPr/>
        <a:lstStyle/>
        <a:p>
          <a:endParaRPr lang="de-DE" sz="1200"/>
        </a:p>
      </dgm:t>
    </dgm:pt>
    <dgm:pt modelId="{C38274DD-2E63-AB40-BDD6-91E065FE887A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/>
            <a:t>elem</a:t>
          </a:r>
          <a:endParaRPr lang="en-US" sz="2000" dirty="0"/>
        </a:p>
      </dgm:t>
    </dgm:pt>
    <dgm:pt modelId="{973B5588-0E81-914E-8346-DA25243C020B}" type="parTrans" cxnId="{525C74BF-243C-C44B-9189-39C940B725E7}">
      <dgm:prSet custT="1"/>
      <dgm:spPr/>
      <dgm:t>
        <a:bodyPr/>
        <a:lstStyle/>
        <a:p>
          <a:endParaRPr lang="de-DE" sz="400"/>
        </a:p>
      </dgm:t>
    </dgm:pt>
    <dgm:pt modelId="{36EDC11A-E782-364F-8870-AE0F29562189}" type="sibTrans" cxnId="{525C74BF-243C-C44B-9189-39C940B725E7}">
      <dgm:prSet/>
      <dgm:spPr/>
      <dgm:t>
        <a:bodyPr/>
        <a:lstStyle/>
        <a:p>
          <a:endParaRPr lang="de-DE" sz="1200"/>
        </a:p>
      </dgm:t>
    </dgm:pt>
    <dgm:pt modelId="{7F583FFD-8FC0-4620-AC77-A8D3CD24DCDC}" type="pres">
      <dgm:prSet presAssocID="{8218F445-46AA-4E00-A42E-CB8047E39D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C5D1DE-960B-4F47-8A3A-C05310A2D13F}" type="pres">
      <dgm:prSet presAssocID="{D8147350-C5DD-4652-88A3-1549ABE182A2}" presName="centerShape" presStyleLbl="node0" presStyleIdx="0" presStyleCnt="1"/>
      <dgm:spPr/>
    </dgm:pt>
    <dgm:pt modelId="{0E3E5BA6-0CBB-42A5-8D1A-879A86AE766D}" type="pres">
      <dgm:prSet presAssocID="{44FFA4B2-F304-4D53-ACEF-EC3DD249D217}" presName="Name9" presStyleLbl="parChTrans1D2" presStyleIdx="0" presStyleCnt="5"/>
      <dgm:spPr/>
    </dgm:pt>
    <dgm:pt modelId="{C1FC17B5-5FF7-4E9C-AFBD-45CFC5DCA7F1}" type="pres">
      <dgm:prSet presAssocID="{44FFA4B2-F304-4D53-ACEF-EC3DD249D217}" presName="connTx" presStyleLbl="parChTrans1D2" presStyleIdx="0" presStyleCnt="5"/>
      <dgm:spPr/>
    </dgm:pt>
    <dgm:pt modelId="{F9B1B483-98AD-4230-9087-41BFF15BFAC3}" type="pres">
      <dgm:prSet presAssocID="{5D660468-5E30-45C6-8ECA-CF6FE07A90AB}" presName="node" presStyleLbl="node1" presStyleIdx="0" presStyleCnt="5">
        <dgm:presLayoutVars>
          <dgm:bulletEnabled val="1"/>
        </dgm:presLayoutVars>
      </dgm:prSet>
      <dgm:spPr/>
    </dgm:pt>
    <dgm:pt modelId="{63480B0F-6297-48D3-96BA-9BCA8E99D1CF}" type="pres">
      <dgm:prSet presAssocID="{FFF4482D-646D-4951-A27D-8ECB377299F8}" presName="Name9" presStyleLbl="parChTrans1D2" presStyleIdx="1" presStyleCnt="5"/>
      <dgm:spPr/>
    </dgm:pt>
    <dgm:pt modelId="{46E255CE-EACF-4C44-B8A7-40C06BE2E8B5}" type="pres">
      <dgm:prSet presAssocID="{FFF4482D-646D-4951-A27D-8ECB377299F8}" presName="connTx" presStyleLbl="parChTrans1D2" presStyleIdx="1" presStyleCnt="5"/>
      <dgm:spPr/>
    </dgm:pt>
    <dgm:pt modelId="{24E04077-EBAF-47C4-A40E-1C9855DBC081}" type="pres">
      <dgm:prSet presAssocID="{C2C31AA2-DF67-4004-84FA-DD9DDCA63152}" presName="node" presStyleLbl="node1" presStyleIdx="1" presStyleCnt="5">
        <dgm:presLayoutVars>
          <dgm:bulletEnabled val="1"/>
        </dgm:presLayoutVars>
      </dgm:prSet>
      <dgm:spPr/>
    </dgm:pt>
    <dgm:pt modelId="{390E0014-E2C5-074C-A587-47B3C63C4AD2}" type="pres">
      <dgm:prSet presAssocID="{973B5588-0E81-914E-8346-DA25243C020B}" presName="Name9" presStyleLbl="parChTrans1D2" presStyleIdx="2" presStyleCnt="5"/>
      <dgm:spPr/>
    </dgm:pt>
    <dgm:pt modelId="{B5C76352-3A59-D543-886F-0E3DE478E1C9}" type="pres">
      <dgm:prSet presAssocID="{973B5588-0E81-914E-8346-DA25243C020B}" presName="connTx" presStyleLbl="parChTrans1D2" presStyleIdx="2" presStyleCnt="5"/>
      <dgm:spPr/>
    </dgm:pt>
    <dgm:pt modelId="{826B220B-881A-024C-BDA6-495BA0F42BE1}" type="pres">
      <dgm:prSet presAssocID="{C38274DD-2E63-AB40-BDD6-91E065FE887A}" presName="node" presStyleLbl="node1" presStyleIdx="2" presStyleCnt="5">
        <dgm:presLayoutVars>
          <dgm:bulletEnabled val="1"/>
        </dgm:presLayoutVars>
      </dgm:prSet>
      <dgm:spPr/>
    </dgm:pt>
    <dgm:pt modelId="{E72FE622-9067-4198-A2BE-FDD1B4BCFEA9}" type="pres">
      <dgm:prSet presAssocID="{1AE0DF6D-A5C7-4ABC-8CE7-376C329AC9D9}" presName="Name9" presStyleLbl="parChTrans1D2" presStyleIdx="3" presStyleCnt="5"/>
      <dgm:spPr/>
    </dgm:pt>
    <dgm:pt modelId="{979D6CD6-9C73-4510-8792-63F7C53A1C5C}" type="pres">
      <dgm:prSet presAssocID="{1AE0DF6D-A5C7-4ABC-8CE7-376C329AC9D9}" presName="connTx" presStyleLbl="parChTrans1D2" presStyleIdx="3" presStyleCnt="5"/>
      <dgm:spPr/>
    </dgm:pt>
    <dgm:pt modelId="{FE691B2B-0F26-4747-9016-A136F819822B}" type="pres">
      <dgm:prSet presAssocID="{4EF70B07-B107-483B-97C5-0734900AAEA1}" presName="node" presStyleLbl="node1" presStyleIdx="3" presStyleCnt="5">
        <dgm:presLayoutVars>
          <dgm:bulletEnabled val="1"/>
        </dgm:presLayoutVars>
      </dgm:prSet>
      <dgm:spPr/>
    </dgm:pt>
    <dgm:pt modelId="{BC464F0F-7CFC-4142-A469-4CF1B6A51B1C}" type="pres">
      <dgm:prSet presAssocID="{C795ED53-DE5C-4106-BBCD-32DED6AAE12F}" presName="Name9" presStyleLbl="parChTrans1D2" presStyleIdx="4" presStyleCnt="5"/>
      <dgm:spPr/>
    </dgm:pt>
    <dgm:pt modelId="{23A402B8-16A8-4700-9CCD-38BB51DC5B7B}" type="pres">
      <dgm:prSet presAssocID="{C795ED53-DE5C-4106-BBCD-32DED6AAE12F}" presName="connTx" presStyleLbl="parChTrans1D2" presStyleIdx="4" presStyleCnt="5"/>
      <dgm:spPr/>
    </dgm:pt>
    <dgm:pt modelId="{F6643EE5-FF53-4A99-8FF7-F706081FF127}" type="pres">
      <dgm:prSet presAssocID="{1DD14DAD-FBEA-4D0E-89D1-96E1DA3240BF}" presName="node" presStyleLbl="node1" presStyleIdx="4" presStyleCnt="5">
        <dgm:presLayoutVars>
          <dgm:bulletEnabled val="1"/>
        </dgm:presLayoutVars>
      </dgm:prSet>
      <dgm:spPr/>
    </dgm:pt>
  </dgm:ptLst>
  <dgm:cxnLst>
    <dgm:cxn modelId="{286ED016-88E0-084D-AEC9-4E27FA1E1752}" type="presOf" srcId="{C38274DD-2E63-AB40-BDD6-91E065FE887A}" destId="{826B220B-881A-024C-BDA6-495BA0F42BE1}" srcOrd="0" destOrd="0" presId="urn:microsoft.com/office/officeart/2005/8/layout/radial1"/>
    <dgm:cxn modelId="{F01D101A-E42D-4879-B472-2B490F4401B4}" type="presOf" srcId="{1DD14DAD-FBEA-4D0E-89D1-96E1DA3240BF}" destId="{F6643EE5-FF53-4A99-8FF7-F706081FF127}" srcOrd="0" destOrd="0" presId="urn:microsoft.com/office/officeart/2005/8/layout/radial1"/>
    <dgm:cxn modelId="{3BB50131-4ED0-4A5B-A700-B62CA0921718}" type="presOf" srcId="{C2C31AA2-DF67-4004-84FA-DD9DDCA63152}" destId="{24E04077-EBAF-47C4-A40E-1C9855DBC081}" srcOrd="0" destOrd="0" presId="urn:microsoft.com/office/officeart/2005/8/layout/radial1"/>
    <dgm:cxn modelId="{D50A7137-8243-4DE4-AE13-749E1A35753A}" srcId="{D8147350-C5DD-4652-88A3-1549ABE182A2}" destId="{1DD14DAD-FBEA-4D0E-89D1-96E1DA3240BF}" srcOrd="4" destOrd="0" parTransId="{C795ED53-DE5C-4106-BBCD-32DED6AAE12F}" sibTransId="{2D57D474-7C6B-4B50-A97D-A914E87E7C2C}"/>
    <dgm:cxn modelId="{FDD6643F-FA12-4C9A-85CF-191D07C9E764}" type="presOf" srcId="{C795ED53-DE5C-4106-BBCD-32DED6AAE12F}" destId="{BC464F0F-7CFC-4142-A469-4CF1B6A51B1C}" srcOrd="0" destOrd="0" presId="urn:microsoft.com/office/officeart/2005/8/layout/radial1"/>
    <dgm:cxn modelId="{D1A18963-54DB-4012-8A9A-419C4410BEEA}" type="presOf" srcId="{C795ED53-DE5C-4106-BBCD-32DED6AAE12F}" destId="{23A402B8-16A8-4700-9CCD-38BB51DC5B7B}" srcOrd="1" destOrd="0" presId="urn:microsoft.com/office/officeart/2005/8/layout/radial1"/>
    <dgm:cxn modelId="{3E58424A-616A-470B-B00D-AAFDD26F8D1C}" type="presOf" srcId="{FFF4482D-646D-4951-A27D-8ECB377299F8}" destId="{46E255CE-EACF-4C44-B8A7-40C06BE2E8B5}" srcOrd="1" destOrd="0" presId="urn:microsoft.com/office/officeart/2005/8/layout/radial1"/>
    <dgm:cxn modelId="{C7988C55-95F6-4C7C-BFFE-0D2810EDDF10}" type="presOf" srcId="{4EF70B07-B107-483B-97C5-0734900AAEA1}" destId="{FE691B2B-0F26-4747-9016-A136F819822B}" srcOrd="0" destOrd="0" presId="urn:microsoft.com/office/officeart/2005/8/layout/radial1"/>
    <dgm:cxn modelId="{DB936780-BD2F-474B-8E8C-289A4083E444}" type="presOf" srcId="{D8147350-C5DD-4652-88A3-1549ABE182A2}" destId="{26C5D1DE-960B-4F47-8A3A-C05310A2D13F}" srcOrd="0" destOrd="0" presId="urn:microsoft.com/office/officeart/2005/8/layout/radial1"/>
    <dgm:cxn modelId="{C9C5BE80-7BC7-42B0-93E1-02E77514373B}" type="presOf" srcId="{8218F445-46AA-4E00-A42E-CB8047E39D7F}" destId="{7F583FFD-8FC0-4620-AC77-A8D3CD24DCDC}" srcOrd="0" destOrd="0" presId="urn:microsoft.com/office/officeart/2005/8/layout/radial1"/>
    <dgm:cxn modelId="{3F70528A-92CE-5E46-9A65-35587EC51CEF}" type="presOf" srcId="{973B5588-0E81-914E-8346-DA25243C020B}" destId="{390E0014-E2C5-074C-A587-47B3C63C4AD2}" srcOrd="0" destOrd="0" presId="urn:microsoft.com/office/officeart/2005/8/layout/radial1"/>
    <dgm:cxn modelId="{10ED2992-C65C-46BE-A4DC-C9B02837D990}" srcId="{8218F445-46AA-4E00-A42E-CB8047E39D7F}" destId="{D8147350-C5DD-4652-88A3-1549ABE182A2}" srcOrd="0" destOrd="0" parTransId="{45740B88-0920-4372-9976-40F8038CA6A5}" sibTransId="{F9BB5190-EB76-47D9-955D-8520277BF7D8}"/>
    <dgm:cxn modelId="{B0F6E1A2-BF04-4448-993B-057D1AFB368D}" type="presOf" srcId="{5D660468-5E30-45C6-8ECA-CF6FE07A90AB}" destId="{F9B1B483-98AD-4230-9087-41BFF15BFAC3}" srcOrd="0" destOrd="0" presId="urn:microsoft.com/office/officeart/2005/8/layout/radial1"/>
    <dgm:cxn modelId="{775383A3-D737-4389-A8AA-44ADA71D26A7}" type="presOf" srcId="{44FFA4B2-F304-4D53-ACEF-EC3DD249D217}" destId="{0E3E5BA6-0CBB-42A5-8D1A-879A86AE766D}" srcOrd="0" destOrd="0" presId="urn:microsoft.com/office/officeart/2005/8/layout/radial1"/>
    <dgm:cxn modelId="{18B79BAA-C069-4397-8E1D-F824F65B3404}" srcId="{D8147350-C5DD-4652-88A3-1549ABE182A2}" destId="{4EF70B07-B107-483B-97C5-0734900AAEA1}" srcOrd="3" destOrd="0" parTransId="{1AE0DF6D-A5C7-4ABC-8CE7-376C329AC9D9}" sibTransId="{6A4FA179-6854-45F2-8D3E-7FFE1F6407DB}"/>
    <dgm:cxn modelId="{525C74BF-243C-C44B-9189-39C940B725E7}" srcId="{D8147350-C5DD-4652-88A3-1549ABE182A2}" destId="{C38274DD-2E63-AB40-BDD6-91E065FE887A}" srcOrd="2" destOrd="0" parTransId="{973B5588-0E81-914E-8346-DA25243C020B}" sibTransId="{36EDC11A-E782-364F-8870-AE0F29562189}"/>
    <dgm:cxn modelId="{943A99CB-D093-4B3A-ABF9-2EE772C1BD27}" type="presOf" srcId="{1AE0DF6D-A5C7-4ABC-8CE7-376C329AC9D9}" destId="{979D6CD6-9C73-4510-8792-63F7C53A1C5C}" srcOrd="1" destOrd="0" presId="urn:microsoft.com/office/officeart/2005/8/layout/radial1"/>
    <dgm:cxn modelId="{716E61D0-210A-4B95-A211-969DA7DDE2AE}" type="presOf" srcId="{FFF4482D-646D-4951-A27D-8ECB377299F8}" destId="{63480B0F-6297-48D3-96BA-9BCA8E99D1CF}" srcOrd="0" destOrd="0" presId="urn:microsoft.com/office/officeart/2005/8/layout/radial1"/>
    <dgm:cxn modelId="{740DB2D3-DC51-9A4E-BCBE-12F29D6A651E}" type="presOf" srcId="{973B5588-0E81-914E-8346-DA25243C020B}" destId="{B5C76352-3A59-D543-886F-0E3DE478E1C9}" srcOrd="1" destOrd="0" presId="urn:microsoft.com/office/officeart/2005/8/layout/radial1"/>
    <dgm:cxn modelId="{1C8FCCD8-CFDD-4E3F-A9BD-D3234F752594}" srcId="{D8147350-C5DD-4652-88A3-1549ABE182A2}" destId="{C2C31AA2-DF67-4004-84FA-DD9DDCA63152}" srcOrd="1" destOrd="0" parTransId="{FFF4482D-646D-4951-A27D-8ECB377299F8}" sibTransId="{993FF537-8855-49DF-B271-1E40F3EAF2D8}"/>
    <dgm:cxn modelId="{C7D8AAE8-5121-472A-99B8-2FAB153532AE}" type="presOf" srcId="{1AE0DF6D-A5C7-4ABC-8CE7-376C329AC9D9}" destId="{E72FE622-9067-4198-A2BE-FDD1B4BCFEA9}" srcOrd="0" destOrd="0" presId="urn:microsoft.com/office/officeart/2005/8/layout/radial1"/>
    <dgm:cxn modelId="{2A10B0F1-5C79-4E7D-9627-1CF8F587D45E}" srcId="{D8147350-C5DD-4652-88A3-1549ABE182A2}" destId="{5D660468-5E30-45C6-8ECA-CF6FE07A90AB}" srcOrd="0" destOrd="0" parTransId="{44FFA4B2-F304-4D53-ACEF-EC3DD249D217}" sibTransId="{33E31A31-B1B6-4078-B565-E1AD90E31353}"/>
    <dgm:cxn modelId="{257DA9F3-F6A2-4A24-8893-46ED07F1EB80}" type="presOf" srcId="{44FFA4B2-F304-4D53-ACEF-EC3DD249D217}" destId="{C1FC17B5-5FF7-4E9C-AFBD-45CFC5DCA7F1}" srcOrd="1" destOrd="0" presId="urn:microsoft.com/office/officeart/2005/8/layout/radial1"/>
    <dgm:cxn modelId="{A3956902-D89C-458F-BAC5-033D75B6B771}" type="presParOf" srcId="{7F583FFD-8FC0-4620-AC77-A8D3CD24DCDC}" destId="{26C5D1DE-960B-4F47-8A3A-C05310A2D13F}" srcOrd="0" destOrd="0" presId="urn:microsoft.com/office/officeart/2005/8/layout/radial1"/>
    <dgm:cxn modelId="{DA3371AA-A37A-4114-BF32-13211CC9C8E8}" type="presParOf" srcId="{7F583FFD-8FC0-4620-AC77-A8D3CD24DCDC}" destId="{0E3E5BA6-0CBB-42A5-8D1A-879A86AE766D}" srcOrd="1" destOrd="0" presId="urn:microsoft.com/office/officeart/2005/8/layout/radial1"/>
    <dgm:cxn modelId="{CE43EE2A-D093-40C9-AA05-486C10528AC3}" type="presParOf" srcId="{0E3E5BA6-0CBB-42A5-8D1A-879A86AE766D}" destId="{C1FC17B5-5FF7-4E9C-AFBD-45CFC5DCA7F1}" srcOrd="0" destOrd="0" presId="urn:microsoft.com/office/officeart/2005/8/layout/radial1"/>
    <dgm:cxn modelId="{6A869A6A-DE27-457A-AF93-219640712DBC}" type="presParOf" srcId="{7F583FFD-8FC0-4620-AC77-A8D3CD24DCDC}" destId="{F9B1B483-98AD-4230-9087-41BFF15BFAC3}" srcOrd="2" destOrd="0" presId="urn:microsoft.com/office/officeart/2005/8/layout/radial1"/>
    <dgm:cxn modelId="{376DA517-BB84-4470-A141-C90C1FFDA48F}" type="presParOf" srcId="{7F583FFD-8FC0-4620-AC77-A8D3CD24DCDC}" destId="{63480B0F-6297-48D3-96BA-9BCA8E99D1CF}" srcOrd="3" destOrd="0" presId="urn:microsoft.com/office/officeart/2005/8/layout/radial1"/>
    <dgm:cxn modelId="{DA2DE1F9-5B1E-444A-B18D-E7075F1BB300}" type="presParOf" srcId="{63480B0F-6297-48D3-96BA-9BCA8E99D1CF}" destId="{46E255CE-EACF-4C44-B8A7-40C06BE2E8B5}" srcOrd="0" destOrd="0" presId="urn:microsoft.com/office/officeart/2005/8/layout/radial1"/>
    <dgm:cxn modelId="{0B2E10B2-E10C-405A-9C1C-4BEFE6392862}" type="presParOf" srcId="{7F583FFD-8FC0-4620-AC77-A8D3CD24DCDC}" destId="{24E04077-EBAF-47C4-A40E-1C9855DBC081}" srcOrd="4" destOrd="0" presId="urn:microsoft.com/office/officeart/2005/8/layout/radial1"/>
    <dgm:cxn modelId="{9A81F12A-2038-2149-8BE7-88A3F079D18E}" type="presParOf" srcId="{7F583FFD-8FC0-4620-AC77-A8D3CD24DCDC}" destId="{390E0014-E2C5-074C-A587-47B3C63C4AD2}" srcOrd="5" destOrd="0" presId="urn:microsoft.com/office/officeart/2005/8/layout/radial1"/>
    <dgm:cxn modelId="{07739924-33D7-344E-9F17-3852CC05F871}" type="presParOf" srcId="{390E0014-E2C5-074C-A587-47B3C63C4AD2}" destId="{B5C76352-3A59-D543-886F-0E3DE478E1C9}" srcOrd="0" destOrd="0" presId="urn:microsoft.com/office/officeart/2005/8/layout/radial1"/>
    <dgm:cxn modelId="{7A5B3A92-A331-8F4B-955F-9B2A9FBB13A7}" type="presParOf" srcId="{7F583FFD-8FC0-4620-AC77-A8D3CD24DCDC}" destId="{826B220B-881A-024C-BDA6-495BA0F42BE1}" srcOrd="6" destOrd="0" presId="urn:microsoft.com/office/officeart/2005/8/layout/radial1"/>
    <dgm:cxn modelId="{940F1C95-88A6-40ED-9025-8262B0A1F463}" type="presParOf" srcId="{7F583FFD-8FC0-4620-AC77-A8D3CD24DCDC}" destId="{E72FE622-9067-4198-A2BE-FDD1B4BCFEA9}" srcOrd="7" destOrd="0" presId="urn:microsoft.com/office/officeart/2005/8/layout/radial1"/>
    <dgm:cxn modelId="{4EC08508-1821-422E-97F9-F58B84071500}" type="presParOf" srcId="{E72FE622-9067-4198-A2BE-FDD1B4BCFEA9}" destId="{979D6CD6-9C73-4510-8792-63F7C53A1C5C}" srcOrd="0" destOrd="0" presId="urn:microsoft.com/office/officeart/2005/8/layout/radial1"/>
    <dgm:cxn modelId="{F6850C94-B521-4FD6-9CE9-57D94E8A1762}" type="presParOf" srcId="{7F583FFD-8FC0-4620-AC77-A8D3CD24DCDC}" destId="{FE691B2B-0F26-4747-9016-A136F819822B}" srcOrd="8" destOrd="0" presId="urn:microsoft.com/office/officeart/2005/8/layout/radial1"/>
    <dgm:cxn modelId="{9A1B91E7-4628-41B0-80AF-8A530050F25F}" type="presParOf" srcId="{7F583FFD-8FC0-4620-AC77-A8D3CD24DCDC}" destId="{BC464F0F-7CFC-4142-A469-4CF1B6A51B1C}" srcOrd="9" destOrd="0" presId="urn:microsoft.com/office/officeart/2005/8/layout/radial1"/>
    <dgm:cxn modelId="{2B8F7D09-9979-461B-B56D-D437196FBF14}" type="presParOf" srcId="{BC464F0F-7CFC-4142-A469-4CF1B6A51B1C}" destId="{23A402B8-16A8-4700-9CCD-38BB51DC5B7B}" srcOrd="0" destOrd="0" presId="urn:microsoft.com/office/officeart/2005/8/layout/radial1"/>
    <dgm:cxn modelId="{A5957420-AE43-4FCF-9FAB-64EBFF45A6E5}" type="presParOf" srcId="{7F583FFD-8FC0-4620-AC77-A8D3CD24DCDC}" destId="{F6643EE5-FF53-4A99-8FF7-F706081FF127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8ACF0-15E1-4141-A57C-9F0EA8024A37}" type="doc">
      <dgm:prSet loTypeId="urn:microsoft.com/office/officeart/2005/8/layout/chevron2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61DF2-02F8-2A44-B8D6-B1035764296F}">
      <dgm:prSet phldrT="[Text]" custT="1"/>
      <dgm:spPr/>
      <dgm:t>
        <a:bodyPr/>
        <a:lstStyle/>
        <a:p>
          <a:r>
            <a:rPr lang="en-US" sz="2000"/>
            <a:t>first</a:t>
          </a:r>
          <a:endParaRPr lang="en-US" sz="2000" dirty="0"/>
        </a:p>
      </dgm:t>
    </dgm:pt>
    <dgm:pt modelId="{B8B2A5C9-DF37-764A-9FA3-EDBFE1876209}" type="sibTrans" cxnId="{AA73C0E9-8262-D749-8F59-777F8341D027}">
      <dgm:prSet/>
      <dgm:spPr/>
      <dgm:t>
        <a:bodyPr/>
        <a:lstStyle/>
        <a:p>
          <a:endParaRPr lang="en-US"/>
        </a:p>
      </dgm:t>
    </dgm:pt>
    <dgm:pt modelId="{C8E145A6-3487-4C45-B1DB-E823F61FE3FE}" type="parTrans" cxnId="{AA73C0E9-8262-D749-8F59-777F8341D027}">
      <dgm:prSet/>
      <dgm:spPr/>
      <dgm:t>
        <a:bodyPr/>
        <a:lstStyle/>
        <a:p>
          <a:endParaRPr lang="en-US"/>
        </a:p>
      </dgm:t>
    </dgm:pt>
    <dgm:pt modelId="{DF114742-A745-1248-BE76-DD1F5BC82012}">
      <dgm:prSet phldrT="[Text]" custT="1"/>
      <dgm:spPr/>
      <dgm:t>
        <a:bodyPr/>
        <a:lstStyle/>
        <a:p>
          <a:pPr>
            <a:buSzPct val="120000"/>
          </a:pPr>
          <a:r>
            <a:rPr lang="en-US" sz="2000" dirty="0"/>
            <a:t>item</a:t>
          </a:r>
        </a:p>
      </dgm:t>
    </dgm:pt>
    <dgm:pt modelId="{88F4C8D7-5222-C04D-80CB-DD126D287B84}" type="sibTrans" cxnId="{22D4D9F3-2057-8C4F-95CE-130007B15175}">
      <dgm:prSet/>
      <dgm:spPr/>
      <dgm:t>
        <a:bodyPr/>
        <a:lstStyle/>
        <a:p>
          <a:endParaRPr lang="en-US"/>
        </a:p>
      </dgm:t>
    </dgm:pt>
    <dgm:pt modelId="{8C5253AF-D0DC-F14D-860B-E0AE88BB7A77}" type="parTrans" cxnId="{22D4D9F3-2057-8C4F-95CE-130007B15175}">
      <dgm:prSet/>
      <dgm:spPr/>
      <dgm:t>
        <a:bodyPr/>
        <a:lstStyle/>
        <a:p>
          <a:endParaRPr lang="en-US"/>
        </a:p>
      </dgm:t>
    </dgm:pt>
    <dgm:pt modelId="{CF076085-CA8C-A348-83BF-AB640BCEBACF}">
      <dgm:prSet phldrT="[Text]" custT="1"/>
      <dgm:spPr/>
      <dgm:t>
        <a:bodyPr/>
        <a:lstStyle/>
        <a:p>
          <a:r>
            <a:rPr lang="en-US" sz="2000"/>
            <a:t>second</a:t>
          </a:r>
          <a:endParaRPr lang="en-US" sz="2000" dirty="0"/>
        </a:p>
      </dgm:t>
    </dgm:pt>
    <dgm:pt modelId="{67D95F5D-8FBC-724E-A3FE-D62450BFCC96}" type="sibTrans" cxnId="{521A9D47-1834-0C46-886A-4FB988A39EAA}">
      <dgm:prSet/>
      <dgm:spPr/>
      <dgm:t>
        <a:bodyPr/>
        <a:lstStyle/>
        <a:p>
          <a:endParaRPr lang="en-US"/>
        </a:p>
      </dgm:t>
    </dgm:pt>
    <dgm:pt modelId="{002F0CE2-5957-8B4E-AFE6-2CC7571AB974}" type="parTrans" cxnId="{521A9D47-1834-0C46-886A-4FB988A39EAA}">
      <dgm:prSet/>
      <dgm:spPr/>
      <dgm:t>
        <a:bodyPr/>
        <a:lstStyle/>
        <a:p>
          <a:endParaRPr lang="en-US"/>
        </a:p>
      </dgm:t>
    </dgm:pt>
    <dgm:pt modelId="{C6509C04-1485-A346-8E36-C93EE25857D7}">
      <dgm:prSet phldrT="[Text]" custT="1"/>
      <dgm:spPr/>
      <dgm:t>
        <a:bodyPr/>
        <a:lstStyle/>
        <a:p>
          <a:pPr>
            <a:buSzPct val="120000"/>
          </a:pPr>
          <a:r>
            <a:rPr lang="en-US" sz="2000" dirty="0"/>
            <a:t>item</a:t>
          </a:r>
        </a:p>
      </dgm:t>
    </dgm:pt>
    <dgm:pt modelId="{2B076C96-F6E0-D345-BFE1-0ADA4648C778}" type="sibTrans" cxnId="{C5BC6E95-3D7B-7745-A300-8C6F6D7A1260}">
      <dgm:prSet/>
      <dgm:spPr/>
      <dgm:t>
        <a:bodyPr/>
        <a:lstStyle/>
        <a:p>
          <a:endParaRPr lang="en-US"/>
        </a:p>
      </dgm:t>
    </dgm:pt>
    <dgm:pt modelId="{6E12AA28-FC12-874E-BAEA-F4FE193E62AE}" type="parTrans" cxnId="{C5BC6E95-3D7B-7745-A300-8C6F6D7A1260}">
      <dgm:prSet/>
      <dgm:spPr/>
      <dgm:t>
        <a:bodyPr/>
        <a:lstStyle/>
        <a:p>
          <a:endParaRPr lang="en-US"/>
        </a:p>
      </dgm:t>
    </dgm:pt>
    <dgm:pt modelId="{01D7CEF1-3A3F-5C49-BF72-E4C92077CC39}">
      <dgm:prSet phldrT="[Text]" custT="1"/>
      <dgm:spPr/>
      <dgm:t>
        <a:bodyPr/>
        <a:lstStyle/>
        <a:p>
          <a:r>
            <a:rPr lang="en-US" sz="2000"/>
            <a:t>third</a:t>
          </a:r>
          <a:endParaRPr lang="en-US" sz="3300" dirty="0"/>
        </a:p>
      </dgm:t>
    </dgm:pt>
    <dgm:pt modelId="{6B394C09-F344-2240-852B-49C3D4D1D2CF}" type="sibTrans" cxnId="{A335E2D0-614B-114D-B03F-C5783D611A6F}">
      <dgm:prSet/>
      <dgm:spPr/>
      <dgm:t>
        <a:bodyPr/>
        <a:lstStyle/>
        <a:p>
          <a:endParaRPr lang="en-US"/>
        </a:p>
      </dgm:t>
    </dgm:pt>
    <dgm:pt modelId="{2A5CF758-384F-0848-958D-31D0DA7AD0A2}" type="parTrans" cxnId="{A335E2D0-614B-114D-B03F-C5783D611A6F}">
      <dgm:prSet/>
      <dgm:spPr/>
      <dgm:t>
        <a:bodyPr/>
        <a:lstStyle/>
        <a:p>
          <a:endParaRPr lang="en-US"/>
        </a:p>
      </dgm:t>
    </dgm:pt>
    <dgm:pt modelId="{054F5497-2592-634F-8073-813FD2745D7B}">
      <dgm:prSet phldrT="[Text]" custT="1"/>
      <dgm:spPr/>
      <dgm:t>
        <a:bodyPr/>
        <a:lstStyle/>
        <a:p>
          <a:pPr>
            <a:buSzPct val="120000"/>
          </a:pPr>
          <a:r>
            <a:rPr lang="en-US" sz="2000" dirty="0"/>
            <a:t>item</a:t>
          </a:r>
        </a:p>
      </dgm:t>
    </dgm:pt>
    <dgm:pt modelId="{20983582-F262-3D43-BA82-01EFE5053C85}" type="sibTrans" cxnId="{7C9C0C93-7EC9-B641-97E0-62554BC0ACB2}">
      <dgm:prSet/>
      <dgm:spPr/>
      <dgm:t>
        <a:bodyPr/>
        <a:lstStyle/>
        <a:p>
          <a:endParaRPr lang="en-US"/>
        </a:p>
      </dgm:t>
    </dgm:pt>
    <dgm:pt modelId="{03389E98-B40B-E445-89CC-3DCE74C8B39C}" type="parTrans" cxnId="{7C9C0C93-7EC9-B641-97E0-62554BC0ACB2}">
      <dgm:prSet/>
      <dgm:spPr/>
      <dgm:t>
        <a:bodyPr/>
        <a:lstStyle/>
        <a:p>
          <a:endParaRPr lang="en-US"/>
        </a:p>
      </dgm:t>
    </dgm:pt>
    <dgm:pt modelId="{13D92BA4-7C5F-DF4E-9C6D-8F6714763E62}" type="pres">
      <dgm:prSet presAssocID="{15B8ACF0-15E1-4141-A57C-9F0EA8024A37}" presName="linearFlow" presStyleCnt="0">
        <dgm:presLayoutVars>
          <dgm:dir/>
          <dgm:animLvl val="lvl"/>
          <dgm:resizeHandles val="exact"/>
        </dgm:presLayoutVars>
      </dgm:prSet>
      <dgm:spPr/>
    </dgm:pt>
    <dgm:pt modelId="{2DF31077-F2B9-E444-8B43-BFAF6F40B06A}" type="pres">
      <dgm:prSet presAssocID="{A7B61DF2-02F8-2A44-B8D6-B1035764296F}" presName="composite" presStyleCnt="0"/>
      <dgm:spPr/>
    </dgm:pt>
    <dgm:pt modelId="{726F7C78-1A79-664A-AEA2-A3F41B27742D}" type="pres">
      <dgm:prSet presAssocID="{A7B61DF2-02F8-2A44-B8D6-B1035764296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07FBC4-77EE-9246-8375-2BD0CFB8CA55}" type="pres">
      <dgm:prSet presAssocID="{A7B61DF2-02F8-2A44-B8D6-B1035764296F}" presName="descendantText" presStyleLbl="alignAcc1" presStyleIdx="0" presStyleCnt="3">
        <dgm:presLayoutVars>
          <dgm:bulletEnabled val="1"/>
        </dgm:presLayoutVars>
      </dgm:prSet>
      <dgm:spPr/>
    </dgm:pt>
    <dgm:pt modelId="{31B7863D-D92C-4B40-818A-41B62F5CB31D}" type="pres">
      <dgm:prSet presAssocID="{B8B2A5C9-DF37-764A-9FA3-EDBFE1876209}" presName="sp" presStyleCnt="0"/>
      <dgm:spPr/>
    </dgm:pt>
    <dgm:pt modelId="{EFC373F0-8C42-0B45-A3AA-B4A4CF47F7ED}" type="pres">
      <dgm:prSet presAssocID="{CF076085-CA8C-A348-83BF-AB640BCEBACF}" presName="composite" presStyleCnt="0"/>
      <dgm:spPr/>
    </dgm:pt>
    <dgm:pt modelId="{FA894628-02EC-6743-AA28-4467F0DF0793}" type="pres">
      <dgm:prSet presAssocID="{CF076085-CA8C-A348-83BF-AB640BCEBAC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D9781FA-600E-2A4F-97AC-4D3D53969C67}" type="pres">
      <dgm:prSet presAssocID="{CF076085-CA8C-A348-83BF-AB640BCEBACF}" presName="descendantText" presStyleLbl="alignAcc1" presStyleIdx="1" presStyleCnt="3">
        <dgm:presLayoutVars>
          <dgm:bulletEnabled val="1"/>
        </dgm:presLayoutVars>
      </dgm:prSet>
      <dgm:spPr/>
    </dgm:pt>
    <dgm:pt modelId="{89815748-2403-8646-AD4E-B62CF0AE3287}" type="pres">
      <dgm:prSet presAssocID="{67D95F5D-8FBC-724E-A3FE-D62450BFCC96}" presName="sp" presStyleCnt="0"/>
      <dgm:spPr/>
    </dgm:pt>
    <dgm:pt modelId="{EB8D5479-AA4B-BE43-8D56-1926894C53DF}" type="pres">
      <dgm:prSet presAssocID="{01D7CEF1-3A3F-5C49-BF72-E4C92077CC39}" presName="composite" presStyleCnt="0"/>
      <dgm:spPr/>
    </dgm:pt>
    <dgm:pt modelId="{519192BF-E44D-DA4C-882D-00DEDF2C80DF}" type="pres">
      <dgm:prSet presAssocID="{01D7CEF1-3A3F-5C49-BF72-E4C92077CC3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430ABE-6C28-1644-BF3B-C8D8485A5A8C}" type="pres">
      <dgm:prSet presAssocID="{01D7CEF1-3A3F-5C49-BF72-E4C92077CC3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EAC9402-EEC5-634A-AC9B-A71B32E71E79}" type="presOf" srcId="{C6509C04-1485-A346-8E36-C93EE25857D7}" destId="{ED9781FA-600E-2A4F-97AC-4D3D53969C67}" srcOrd="0" destOrd="0" presId="urn:microsoft.com/office/officeart/2005/8/layout/chevron2"/>
    <dgm:cxn modelId="{735D8327-927A-AD41-8F25-FC0B41694F8A}" type="presOf" srcId="{CF076085-CA8C-A348-83BF-AB640BCEBACF}" destId="{FA894628-02EC-6743-AA28-4467F0DF0793}" srcOrd="0" destOrd="0" presId="urn:microsoft.com/office/officeart/2005/8/layout/chevron2"/>
    <dgm:cxn modelId="{E8700263-D2A5-5540-AA67-8BEEFD9810D7}" type="presOf" srcId="{15B8ACF0-15E1-4141-A57C-9F0EA8024A37}" destId="{13D92BA4-7C5F-DF4E-9C6D-8F6714763E62}" srcOrd="0" destOrd="0" presId="urn:microsoft.com/office/officeart/2005/8/layout/chevron2"/>
    <dgm:cxn modelId="{521A9D47-1834-0C46-886A-4FB988A39EAA}" srcId="{15B8ACF0-15E1-4141-A57C-9F0EA8024A37}" destId="{CF076085-CA8C-A348-83BF-AB640BCEBACF}" srcOrd="1" destOrd="0" parTransId="{002F0CE2-5957-8B4E-AFE6-2CC7571AB974}" sibTransId="{67D95F5D-8FBC-724E-A3FE-D62450BFCC96}"/>
    <dgm:cxn modelId="{0FD76950-B622-6746-866E-F51F110DCED1}" type="presOf" srcId="{054F5497-2592-634F-8073-813FD2745D7B}" destId="{80430ABE-6C28-1644-BF3B-C8D8485A5A8C}" srcOrd="0" destOrd="0" presId="urn:microsoft.com/office/officeart/2005/8/layout/chevron2"/>
    <dgm:cxn modelId="{36A18E87-20AC-F742-A965-FF8A0B6F8CB3}" type="presOf" srcId="{01D7CEF1-3A3F-5C49-BF72-E4C92077CC39}" destId="{519192BF-E44D-DA4C-882D-00DEDF2C80DF}" srcOrd="0" destOrd="0" presId="urn:microsoft.com/office/officeart/2005/8/layout/chevron2"/>
    <dgm:cxn modelId="{7C9C0C93-7EC9-B641-97E0-62554BC0ACB2}" srcId="{01D7CEF1-3A3F-5C49-BF72-E4C92077CC39}" destId="{054F5497-2592-634F-8073-813FD2745D7B}" srcOrd="0" destOrd="0" parTransId="{03389E98-B40B-E445-89CC-3DCE74C8B39C}" sibTransId="{20983582-F262-3D43-BA82-01EFE5053C85}"/>
    <dgm:cxn modelId="{C5BC6E95-3D7B-7745-A300-8C6F6D7A1260}" srcId="{CF076085-CA8C-A348-83BF-AB640BCEBACF}" destId="{C6509C04-1485-A346-8E36-C93EE25857D7}" srcOrd="0" destOrd="0" parTransId="{6E12AA28-FC12-874E-BAEA-F4FE193E62AE}" sibTransId="{2B076C96-F6E0-D345-BFE1-0ADA4648C778}"/>
    <dgm:cxn modelId="{A335E2D0-614B-114D-B03F-C5783D611A6F}" srcId="{15B8ACF0-15E1-4141-A57C-9F0EA8024A37}" destId="{01D7CEF1-3A3F-5C49-BF72-E4C92077CC39}" srcOrd="2" destOrd="0" parTransId="{2A5CF758-384F-0848-958D-31D0DA7AD0A2}" sibTransId="{6B394C09-F344-2240-852B-49C3D4D1D2CF}"/>
    <dgm:cxn modelId="{AA73C0E9-8262-D749-8F59-777F8341D027}" srcId="{15B8ACF0-15E1-4141-A57C-9F0EA8024A37}" destId="{A7B61DF2-02F8-2A44-B8D6-B1035764296F}" srcOrd="0" destOrd="0" parTransId="{C8E145A6-3487-4C45-B1DB-E823F61FE3FE}" sibTransId="{B8B2A5C9-DF37-764A-9FA3-EDBFE1876209}"/>
    <dgm:cxn modelId="{7D14FFE9-BE54-0042-BBC8-57DDD8257D8A}" type="presOf" srcId="{A7B61DF2-02F8-2A44-B8D6-B1035764296F}" destId="{726F7C78-1A79-664A-AEA2-A3F41B27742D}" srcOrd="0" destOrd="0" presId="urn:microsoft.com/office/officeart/2005/8/layout/chevron2"/>
    <dgm:cxn modelId="{22D4D9F3-2057-8C4F-95CE-130007B15175}" srcId="{A7B61DF2-02F8-2A44-B8D6-B1035764296F}" destId="{DF114742-A745-1248-BE76-DD1F5BC82012}" srcOrd="0" destOrd="0" parTransId="{8C5253AF-D0DC-F14D-860B-E0AE88BB7A77}" sibTransId="{88F4C8D7-5222-C04D-80CB-DD126D287B84}"/>
    <dgm:cxn modelId="{037052F4-A49D-BB45-896C-E36CF64F8A84}" type="presOf" srcId="{DF114742-A745-1248-BE76-DD1F5BC82012}" destId="{DB07FBC4-77EE-9246-8375-2BD0CFB8CA55}" srcOrd="0" destOrd="0" presId="urn:microsoft.com/office/officeart/2005/8/layout/chevron2"/>
    <dgm:cxn modelId="{A624C46D-F8A9-C54E-BFDC-43FDD8043C7B}" type="presParOf" srcId="{13D92BA4-7C5F-DF4E-9C6D-8F6714763E62}" destId="{2DF31077-F2B9-E444-8B43-BFAF6F40B06A}" srcOrd="0" destOrd="0" presId="urn:microsoft.com/office/officeart/2005/8/layout/chevron2"/>
    <dgm:cxn modelId="{F7E64950-4D12-4347-A870-4818E8F73DB1}" type="presParOf" srcId="{2DF31077-F2B9-E444-8B43-BFAF6F40B06A}" destId="{726F7C78-1A79-664A-AEA2-A3F41B27742D}" srcOrd="0" destOrd="0" presId="urn:microsoft.com/office/officeart/2005/8/layout/chevron2"/>
    <dgm:cxn modelId="{1825961A-BBB5-8343-B682-85090463FF6A}" type="presParOf" srcId="{2DF31077-F2B9-E444-8B43-BFAF6F40B06A}" destId="{DB07FBC4-77EE-9246-8375-2BD0CFB8CA55}" srcOrd="1" destOrd="0" presId="urn:microsoft.com/office/officeart/2005/8/layout/chevron2"/>
    <dgm:cxn modelId="{4EE89563-A0D6-B448-B791-AFCCD03A6AB0}" type="presParOf" srcId="{13D92BA4-7C5F-DF4E-9C6D-8F6714763E62}" destId="{31B7863D-D92C-4B40-818A-41B62F5CB31D}" srcOrd="1" destOrd="0" presId="urn:microsoft.com/office/officeart/2005/8/layout/chevron2"/>
    <dgm:cxn modelId="{C1535BC9-9D6E-AD4F-9D6D-18C9F7BC0B1A}" type="presParOf" srcId="{13D92BA4-7C5F-DF4E-9C6D-8F6714763E62}" destId="{EFC373F0-8C42-0B45-A3AA-B4A4CF47F7ED}" srcOrd="2" destOrd="0" presId="urn:microsoft.com/office/officeart/2005/8/layout/chevron2"/>
    <dgm:cxn modelId="{7D5F089C-98C4-A14A-9026-65F3A02757DA}" type="presParOf" srcId="{EFC373F0-8C42-0B45-A3AA-B4A4CF47F7ED}" destId="{FA894628-02EC-6743-AA28-4467F0DF0793}" srcOrd="0" destOrd="0" presId="urn:microsoft.com/office/officeart/2005/8/layout/chevron2"/>
    <dgm:cxn modelId="{1397ECFD-5EA5-5340-9DAA-660ACAD163CD}" type="presParOf" srcId="{EFC373F0-8C42-0B45-A3AA-B4A4CF47F7ED}" destId="{ED9781FA-600E-2A4F-97AC-4D3D53969C67}" srcOrd="1" destOrd="0" presId="urn:microsoft.com/office/officeart/2005/8/layout/chevron2"/>
    <dgm:cxn modelId="{6BB19966-BAE7-674A-B4CD-E782C80EA9B6}" type="presParOf" srcId="{13D92BA4-7C5F-DF4E-9C6D-8F6714763E62}" destId="{89815748-2403-8646-AD4E-B62CF0AE3287}" srcOrd="3" destOrd="0" presId="urn:microsoft.com/office/officeart/2005/8/layout/chevron2"/>
    <dgm:cxn modelId="{FB455012-3452-694E-BF39-F2A8B0A321C1}" type="presParOf" srcId="{13D92BA4-7C5F-DF4E-9C6D-8F6714763E62}" destId="{EB8D5479-AA4B-BE43-8D56-1926894C53DF}" srcOrd="4" destOrd="0" presId="urn:microsoft.com/office/officeart/2005/8/layout/chevron2"/>
    <dgm:cxn modelId="{828F81AB-30EB-F948-AC29-119EFA91069C}" type="presParOf" srcId="{EB8D5479-AA4B-BE43-8D56-1926894C53DF}" destId="{519192BF-E44D-DA4C-882D-00DEDF2C80DF}" srcOrd="0" destOrd="0" presId="urn:microsoft.com/office/officeart/2005/8/layout/chevron2"/>
    <dgm:cxn modelId="{45FC8314-7AB8-6144-AA57-5F83E35BFB63}" type="presParOf" srcId="{EB8D5479-AA4B-BE43-8D56-1926894C53DF}" destId="{80430ABE-6C28-1644-BF3B-C8D8485A5A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D1DE-960B-4F47-8A3A-C05310A2D13F}">
      <dsp:nvSpPr>
        <dsp:cNvPr id="0" name=""/>
        <dsp:cNvSpPr/>
      </dsp:nvSpPr>
      <dsp:spPr>
        <a:xfrm>
          <a:off x="2748774" y="1742017"/>
          <a:ext cx="1325526" cy="1325526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Element</a:t>
          </a:r>
          <a:endParaRPr lang="en-US" sz="1100" kern="1200" dirty="0"/>
        </a:p>
      </dsp:txBody>
      <dsp:txXfrm>
        <a:off x="2942893" y="1936136"/>
        <a:ext cx="937288" cy="937288"/>
      </dsp:txXfrm>
    </dsp:sp>
    <dsp:sp modelId="{0E3E5BA6-0CBB-42A5-8D1A-879A86AE766D}">
      <dsp:nvSpPr>
        <dsp:cNvPr id="0" name=""/>
        <dsp:cNvSpPr/>
      </dsp:nvSpPr>
      <dsp:spPr>
        <a:xfrm rot="16200000">
          <a:off x="3211302" y="1524298"/>
          <a:ext cx="400469" cy="34968"/>
        </a:xfrm>
        <a:custGeom>
          <a:avLst/>
          <a:gdLst/>
          <a:ahLst/>
          <a:cxnLst/>
          <a:rect l="0" t="0" r="0" b="0"/>
          <a:pathLst>
            <a:path>
              <a:moveTo>
                <a:pt x="0" y="17484"/>
              </a:moveTo>
              <a:lnTo>
                <a:pt x="400469" y="1748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3401525" y="1531770"/>
        <a:ext cx="20023" cy="20023"/>
      </dsp:txXfrm>
    </dsp:sp>
    <dsp:sp modelId="{F9B1B483-98AD-4230-9087-41BFF15BFAC3}">
      <dsp:nvSpPr>
        <dsp:cNvPr id="0" name=""/>
        <dsp:cNvSpPr/>
      </dsp:nvSpPr>
      <dsp:spPr>
        <a:xfrm>
          <a:off x="2748774" y="16021"/>
          <a:ext cx="1325526" cy="1325526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elem</a:t>
          </a:r>
          <a:endParaRPr lang="en-US" sz="2000" kern="1200" dirty="0"/>
        </a:p>
      </dsp:txBody>
      <dsp:txXfrm>
        <a:off x="2942893" y="210140"/>
        <a:ext cx="937288" cy="937288"/>
      </dsp:txXfrm>
    </dsp:sp>
    <dsp:sp modelId="{63480B0F-6297-48D3-96BA-9BCA8E99D1CF}">
      <dsp:nvSpPr>
        <dsp:cNvPr id="0" name=""/>
        <dsp:cNvSpPr/>
      </dsp:nvSpPr>
      <dsp:spPr>
        <a:xfrm rot="20520000">
          <a:off x="4032062" y="2120615"/>
          <a:ext cx="400469" cy="34968"/>
        </a:xfrm>
        <a:custGeom>
          <a:avLst/>
          <a:gdLst/>
          <a:ahLst/>
          <a:cxnLst/>
          <a:rect l="0" t="0" r="0" b="0"/>
          <a:pathLst>
            <a:path>
              <a:moveTo>
                <a:pt x="0" y="17484"/>
              </a:moveTo>
              <a:lnTo>
                <a:pt x="400469" y="1748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22285" y="2128087"/>
        <a:ext cx="20023" cy="20023"/>
      </dsp:txXfrm>
    </dsp:sp>
    <dsp:sp modelId="{24E04077-EBAF-47C4-A40E-1C9855DBC081}">
      <dsp:nvSpPr>
        <dsp:cNvPr id="0" name=""/>
        <dsp:cNvSpPr/>
      </dsp:nvSpPr>
      <dsp:spPr>
        <a:xfrm>
          <a:off x="4390293" y="1208655"/>
          <a:ext cx="1325526" cy="1325526"/>
        </a:xfrm>
        <a:prstGeom prst="ellipse">
          <a:avLst/>
        </a:prstGeom>
        <a:solidFill>
          <a:schemeClr val="accent2">
            <a:shade val="80000"/>
            <a:hueOff val="69053"/>
            <a:satOff val="657"/>
            <a:lumOff val="5963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elem</a:t>
          </a:r>
          <a:endParaRPr lang="en-US" sz="2000" kern="1200" dirty="0"/>
        </a:p>
      </dsp:txBody>
      <dsp:txXfrm>
        <a:off x="4584412" y="1402774"/>
        <a:ext cx="937288" cy="937288"/>
      </dsp:txXfrm>
    </dsp:sp>
    <dsp:sp modelId="{390E0014-E2C5-074C-A587-47B3C63C4AD2}">
      <dsp:nvSpPr>
        <dsp:cNvPr id="0" name=""/>
        <dsp:cNvSpPr/>
      </dsp:nvSpPr>
      <dsp:spPr>
        <a:xfrm rot="3240000">
          <a:off x="3718560" y="3085475"/>
          <a:ext cx="400469" cy="34968"/>
        </a:xfrm>
        <a:custGeom>
          <a:avLst/>
          <a:gdLst/>
          <a:ahLst/>
          <a:cxnLst/>
          <a:rect l="0" t="0" r="0" b="0"/>
          <a:pathLst>
            <a:path>
              <a:moveTo>
                <a:pt x="0" y="17484"/>
              </a:moveTo>
              <a:lnTo>
                <a:pt x="400469" y="1748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3908783" y="3092948"/>
        <a:ext cx="20023" cy="20023"/>
      </dsp:txXfrm>
    </dsp:sp>
    <dsp:sp modelId="{826B220B-881A-024C-BDA6-495BA0F42BE1}">
      <dsp:nvSpPr>
        <dsp:cNvPr id="0" name=""/>
        <dsp:cNvSpPr/>
      </dsp:nvSpPr>
      <dsp:spPr>
        <a:xfrm>
          <a:off x="3763289" y="3138377"/>
          <a:ext cx="1325526" cy="1325526"/>
        </a:xfrm>
        <a:prstGeom prst="ellipse">
          <a:avLst/>
        </a:prstGeom>
        <a:solidFill>
          <a:schemeClr val="accent2">
            <a:shade val="80000"/>
            <a:hueOff val="138105"/>
            <a:satOff val="1313"/>
            <a:lumOff val="11926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elem</a:t>
          </a:r>
          <a:endParaRPr lang="en-US" sz="2000" kern="1200" dirty="0"/>
        </a:p>
      </dsp:txBody>
      <dsp:txXfrm>
        <a:off x="3957408" y="3332496"/>
        <a:ext cx="937288" cy="937288"/>
      </dsp:txXfrm>
    </dsp:sp>
    <dsp:sp modelId="{E72FE622-9067-4198-A2BE-FDD1B4BCFEA9}">
      <dsp:nvSpPr>
        <dsp:cNvPr id="0" name=""/>
        <dsp:cNvSpPr/>
      </dsp:nvSpPr>
      <dsp:spPr>
        <a:xfrm rot="7560000">
          <a:off x="2704045" y="3085475"/>
          <a:ext cx="400469" cy="34968"/>
        </a:xfrm>
        <a:custGeom>
          <a:avLst/>
          <a:gdLst/>
          <a:ahLst/>
          <a:cxnLst/>
          <a:rect l="0" t="0" r="0" b="0"/>
          <a:pathLst>
            <a:path>
              <a:moveTo>
                <a:pt x="0" y="17484"/>
              </a:moveTo>
              <a:lnTo>
                <a:pt x="400469" y="1748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 rot="10800000">
        <a:off x="2894268" y="3092948"/>
        <a:ext cx="20023" cy="20023"/>
      </dsp:txXfrm>
    </dsp:sp>
    <dsp:sp modelId="{FE691B2B-0F26-4747-9016-A136F819822B}">
      <dsp:nvSpPr>
        <dsp:cNvPr id="0" name=""/>
        <dsp:cNvSpPr/>
      </dsp:nvSpPr>
      <dsp:spPr>
        <a:xfrm>
          <a:off x="1734259" y="3138377"/>
          <a:ext cx="1325526" cy="1325526"/>
        </a:xfrm>
        <a:prstGeom prst="ellipse">
          <a:avLst/>
        </a:prstGeom>
        <a:solidFill>
          <a:schemeClr val="accent2">
            <a:shade val="80000"/>
            <a:hueOff val="207158"/>
            <a:satOff val="1970"/>
            <a:lumOff val="1789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elem</a:t>
          </a:r>
          <a:endParaRPr lang="en-US" sz="2000" kern="1200" dirty="0"/>
        </a:p>
      </dsp:txBody>
      <dsp:txXfrm>
        <a:off x="1928378" y="3332496"/>
        <a:ext cx="937288" cy="937288"/>
      </dsp:txXfrm>
    </dsp:sp>
    <dsp:sp modelId="{BC464F0F-7CFC-4142-A469-4CF1B6A51B1C}">
      <dsp:nvSpPr>
        <dsp:cNvPr id="0" name=""/>
        <dsp:cNvSpPr/>
      </dsp:nvSpPr>
      <dsp:spPr>
        <a:xfrm rot="11880000">
          <a:off x="2390543" y="2120615"/>
          <a:ext cx="400469" cy="34968"/>
        </a:xfrm>
        <a:custGeom>
          <a:avLst/>
          <a:gdLst/>
          <a:ahLst/>
          <a:cxnLst/>
          <a:rect l="0" t="0" r="0" b="0"/>
          <a:pathLst>
            <a:path>
              <a:moveTo>
                <a:pt x="0" y="17484"/>
              </a:moveTo>
              <a:lnTo>
                <a:pt x="400469" y="1748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 rot="10800000">
        <a:off x="2580766" y="2128087"/>
        <a:ext cx="20023" cy="20023"/>
      </dsp:txXfrm>
    </dsp:sp>
    <dsp:sp modelId="{F6643EE5-FF53-4A99-8FF7-F706081FF127}">
      <dsp:nvSpPr>
        <dsp:cNvPr id="0" name=""/>
        <dsp:cNvSpPr/>
      </dsp:nvSpPr>
      <dsp:spPr>
        <a:xfrm>
          <a:off x="1107255" y="1208655"/>
          <a:ext cx="1325526" cy="1325526"/>
        </a:xfrm>
        <a:prstGeom prst="ellipse">
          <a:avLst/>
        </a:prstGeom>
        <a:solidFill>
          <a:schemeClr val="accent2">
            <a:shade val="80000"/>
            <a:hueOff val="276210"/>
            <a:satOff val="2626"/>
            <a:lumOff val="23853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elem</a:t>
          </a:r>
          <a:endParaRPr lang="en-US" sz="2000" kern="1200" dirty="0"/>
        </a:p>
      </dsp:txBody>
      <dsp:txXfrm>
        <a:off x="1301374" y="1402774"/>
        <a:ext cx="937288" cy="937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F7C78-1A79-664A-AEA2-A3F41B27742D}">
      <dsp:nvSpPr>
        <dsp:cNvPr id="0" name=""/>
        <dsp:cNvSpPr/>
      </dsp:nvSpPr>
      <dsp:spPr>
        <a:xfrm rot="5400000">
          <a:off x="-243155" y="245555"/>
          <a:ext cx="1621035" cy="11347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first</a:t>
          </a:r>
          <a:endParaRPr lang="en-US" sz="2000" kern="1200" dirty="0"/>
        </a:p>
      </dsp:txBody>
      <dsp:txXfrm rot="-5400000">
        <a:off x="1" y="569763"/>
        <a:ext cx="1134725" cy="486310"/>
      </dsp:txXfrm>
    </dsp:sp>
    <dsp:sp modelId="{DB07FBC4-77EE-9246-8375-2BD0CFB8CA55}">
      <dsp:nvSpPr>
        <dsp:cNvPr id="0" name=""/>
        <dsp:cNvSpPr/>
      </dsp:nvSpPr>
      <dsp:spPr>
        <a:xfrm rot="5400000">
          <a:off x="3616753" y="-2479628"/>
          <a:ext cx="1053673" cy="601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Char char="•"/>
          </a:pPr>
          <a:r>
            <a:rPr lang="en-US" sz="2000" kern="1200" dirty="0"/>
            <a:t>item</a:t>
          </a:r>
        </a:p>
      </dsp:txBody>
      <dsp:txXfrm rot="-5400000">
        <a:off x="1134725" y="53836"/>
        <a:ext cx="5966294" cy="950801"/>
      </dsp:txXfrm>
    </dsp:sp>
    <dsp:sp modelId="{FA894628-02EC-6743-AA28-4467F0DF0793}">
      <dsp:nvSpPr>
        <dsp:cNvPr id="0" name=""/>
        <dsp:cNvSpPr/>
      </dsp:nvSpPr>
      <dsp:spPr>
        <a:xfrm rot="5400000">
          <a:off x="-243155" y="1672773"/>
          <a:ext cx="1621035" cy="11347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second</a:t>
          </a:r>
          <a:endParaRPr lang="en-US" sz="2000" kern="1200" dirty="0"/>
        </a:p>
      </dsp:txBody>
      <dsp:txXfrm rot="-5400000">
        <a:off x="1" y="1996981"/>
        <a:ext cx="1134725" cy="486310"/>
      </dsp:txXfrm>
    </dsp:sp>
    <dsp:sp modelId="{ED9781FA-600E-2A4F-97AC-4D3D53969C67}">
      <dsp:nvSpPr>
        <dsp:cNvPr id="0" name=""/>
        <dsp:cNvSpPr/>
      </dsp:nvSpPr>
      <dsp:spPr>
        <a:xfrm rot="5400000">
          <a:off x="3616753" y="-1052410"/>
          <a:ext cx="1053673" cy="601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Char char="•"/>
          </a:pPr>
          <a:r>
            <a:rPr lang="en-US" sz="2000" kern="1200" dirty="0"/>
            <a:t>item</a:t>
          </a:r>
        </a:p>
      </dsp:txBody>
      <dsp:txXfrm rot="-5400000">
        <a:off x="1134725" y="1481054"/>
        <a:ext cx="5966294" cy="950801"/>
      </dsp:txXfrm>
    </dsp:sp>
    <dsp:sp modelId="{519192BF-E44D-DA4C-882D-00DEDF2C80DF}">
      <dsp:nvSpPr>
        <dsp:cNvPr id="0" name=""/>
        <dsp:cNvSpPr/>
      </dsp:nvSpPr>
      <dsp:spPr>
        <a:xfrm rot="5400000">
          <a:off x="-243155" y="3099991"/>
          <a:ext cx="1621035" cy="11347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third</a:t>
          </a:r>
          <a:endParaRPr lang="en-US" sz="3300" kern="1200" dirty="0"/>
        </a:p>
      </dsp:txBody>
      <dsp:txXfrm rot="-5400000">
        <a:off x="1" y="3424199"/>
        <a:ext cx="1134725" cy="486310"/>
      </dsp:txXfrm>
    </dsp:sp>
    <dsp:sp modelId="{80430ABE-6C28-1644-BF3B-C8D8485A5A8C}">
      <dsp:nvSpPr>
        <dsp:cNvPr id="0" name=""/>
        <dsp:cNvSpPr/>
      </dsp:nvSpPr>
      <dsp:spPr>
        <a:xfrm rot="5400000">
          <a:off x="3616753" y="374807"/>
          <a:ext cx="1053673" cy="601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Char char="•"/>
          </a:pPr>
          <a:r>
            <a:rPr lang="en-US" sz="2000" kern="1200" dirty="0"/>
            <a:t>item</a:t>
          </a:r>
        </a:p>
      </dsp:txBody>
      <dsp:txXfrm rot="-5400000">
        <a:off x="1134725" y="2908271"/>
        <a:ext cx="5966294" cy="95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charset="0"/>
              </a:defRPr>
            </a:lvl1pPr>
          </a:lstStyle>
          <a:p>
            <a:pPr>
              <a:defRPr/>
            </a:pPr>
            <a:fld id="{12A0165B-861D-436C-8BFA-AAC7FBA40842}" type="datetime4">
              <a:rPr lang="de-DE" smtClean="0"/>
              <a:t>1. März 2023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72DEC935-2C8C-4A42-BD4D-ADAF7EAF55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9462" name="Picture 6" descr="tud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6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charset="0"/>
              </a:defRPr>
            </a:lvl1pPr>
          </a:lstStyle>
          <a:p>
            <a:pPr>
              <a:defRPr/>
            </a:pPr>
            <a:fld id="{1E34EA1C-062D-4B3E-92DF-50B8E6ED6101}" type="datetime4">
              <a:rPr lang="de-DE" smtClean="0"/>
              <a:t>1. März 2023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923925"/>
            <a:ext cx="5461000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300"/>
              </a:lnSpc>
              <a:defRPr sz="1000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>
            <a:noFill/>
          </a:ln>
        </p:spPr>
        <p:txBody>
          <a:bodyPr lIns="10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endParaRPr lang="de-DE" altLang="de-DE" sz="1000" b="1">
              <a:latin typeface="Staffor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65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1pPr>
    <a:lvl2pPr marL="609585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2pPr>
    <a:lvl3pPr marL="1219170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3pPr>
    <a:lvl4pPr marL="1828754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4pPr>
    <a:lvl5pPr marL="2438339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1.emf"/><Relationship Id="rId4" Type="http://schemas.openxmlformats.org/officeDocument/2006/relationships/tags" Target="../tags/tag35.xml"/><Relationship Id="rId9" Type="http://schemas.openxmlformats.org/officeDocument/2006/relationships/oleObject" Target="../embeddings/oleObject3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5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Master" Target="../slideMasters/slideMaster7.xml"/><Relationship Id="rId7" Type="http://schemas.openxmlformats.org/officeDocument/2006/relationships/diagramLayout" Target="../diagrams/layout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2.vml"/><Relationship Id="rId6" Type="http://schemas.openxmlformats.org/officeDocument/2006/relationships/diagramData" Target="../diagrams/data1.xml"/><Relationship Id="rId5" Type="http://schemas.openxmlformats.org/officeDocument/2006/relationships/image" Target="../media/image9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52.bin"/><Relationship Id="rId9" Type="http://schemas.openxmlformats.org/officeDocument/2006/relationships/diagramColors" Target="../diagrams/colors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4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6.v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9.emf"/><Relationship Id="rId4" Type="http://schemas.openxmlformats.org/officeDocument/2006/relationships/tags" Target="../tags/tag64.xml"/><Relationship Id="rId9" Type="http://schemas.openxmlformats.org/officeDocument/2006/relationships/oleObject" Target="../embeddings/oleObject56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Master" Target="../slideMasters/slideMaster7.xml"/><Relationship Id="rId7" Type="http://schemas.openxmlformats.org/officeDocument/2006/relationships/diagramLayout" Target="../diagrams/layout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7.vml"/><Relationship Id="rId6" Type="http://schemas.openxmlformats.org/officeDocument/2006/relationships/diagramData" Target="../diagrams/data2.xml"/><Relationship Id="rId5" Type="http://schemas.openxmlformats.org/officeDocument/2006/relationships/image" Target="../media/image9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57.bin"/><Relationship Id="rId9" Type="http://schemas.openxmlformats.org/officeDocument/2006/relationships/diagramColors" Target="../diagrams/colors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89168F2-90E7-A28E-C784-3D6EF5629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6914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89168F2-90E7-A28E-C784-3D6EF5629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1D57B34-921E-1346-6106-F5B08A734B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" y="0"/>
            <a:ext cx="12187790" cy="685799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3176" y="-1"/>
            <a:ext cx="12200098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D7270E54-19B6-9B8B-5A92-521D7D559EE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06244C-D12F-40F7-9170-BE5088A936D4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AE79D49-797E-4766-2E3F-3E4106321C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Fachbereich Rechts- und Wirtschaftswissenschaften | ISE | Person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67043F2-8AA3-4DA6-3C02-2961CEFB9C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8BC8D94-353A-49B8-AC67-C9CCFE58A4B8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78FCF860-D0BF-445F-931A-BDAD93FAC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2FF1DFA-D517-4163-AA59-422850C2C8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F24A4B9A-9EF8-41A9-9E87-4824EE2A15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D350CC4-C95F-4E1E-BB17-EACB805683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B97B3405-03DC-4EA5-BD7A-5F9F4CFABD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E3418CCB-A9B4-4E60-BC6D-6CD86E5C7D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EF6A2059-2ED2-4390-84C5-D20FC02F57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16F0D98A-6CAD-4F51-83DE-DD423874F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064EE205-EC8F-4F07-AC12-2447F94441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5057FA94-2589-496A-B97B-76F8972834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CE27C184-3D68-4CC1-A950-9E1F1D0E8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66" name="Kopfzeile">
            <a:extLst>
              <a:ext uri="{FF2B5EF4-FFF2-40B4-BE49-F238E27FC236}">
                <a16:creationId xmlns:a16="http://schemas.microsoft.com/office/drawing/2014/main" id="{4F03079D-D64E-4280-85CB-E5BF7C521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626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Kalendar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4C5026A8-7BF3-40E3-93CA-59BED22853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6097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8CD83E-1C72-28C2-7E9C-572421CF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B507-0D96-4AAF-8A8E-3CDD460A6311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93B09E-B5C2-CCF0-CC1A-4E1FCC977F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322D36-8A93-A098-FCAC-0126212DC6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aphicFrame>
        <p:nvGraphicFramePr>
          <p:cNvPr id="6" name="Group 1715">
            <a:extLst>
              <a:ext uri="{FF2B5EF4-FFF2-40B4-BE49-F238E27FC236}">
                <a16:creationId xmlns:a16="http://schemas.microsoft.com/office/drawing/2014/main" id="{0AE131EB-42BC-6202-9EA7-130CB4FDD6B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903842210"/>
              </p:ext>
            </p:extLst>
          </p:nvPr>
        </p:nvGraphicFramePr>
        <p:xfrm>
          <a:off x="590307" y="2276872"/>
          <a:ext cx="8640763" cy="376055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marL="36922" marR="36922" marT="36004" marB="36004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+mn-cs"/>
                        </a:rPr>
                        <a:t>date</a:t>
                      </a:r>
                    </a:p>
                  </a:txBody>
                  <a:tcPr marL="36922" marR="36922" marT="36004" marB="36004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+mn-cs"/>
                      </a:endParaRPr>
                    </a:p>
                  </a:txBody>
                  <a:tcPr marL="36922" marR="36922" marT="36004" marB="36004" anchor="ctr" horzOverflow="overflow"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part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anchorCtr="1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36922" marR="36922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rowSpan="6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</a:rPr>
                        <a:t>part</a:t>
                      </a:r>
                      <a:endParaRPr lang="en-US" sz="1400" kern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922" marR="36922" marT="36004" marB="36004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36922" marR="36922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  <a:defRPr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922" marR="36922" marT="36004" marB="36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922" marR="36922" marT="36004" marB="360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date</a:t>
                      </a:r>
                    </a:p>
                  </a:txBody>
                  <a:tcPr marL="36922" marR="36922" marT="36004" marB="360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Verdana" pitchFamily="34" charset="0"/>
                        <a:buNone/>
                        <a:tabLst>
                          <a:tab pos="792163" algn="l"/>
                          <a:tab pos="1584325" algn="l"/>
                          <a:tab pos="3044825" algn="l"/>
                          <a:tab pos="4216400" algn="l"/>
                          <a:tab pos="5973763" algn="l"/>
                        </a:tabLst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36922" marR="36922" marT="36004" marB="36004"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026893"/>
                  </a:ext>
                </a:extLst>
              </a:tr>
            </a:tbl>
          </a:graphicData>
        </a:graphic>
      </p:graphicFrame>
      <p:sp>
        <p:nvSpPr>
          <p:cNvPr id="7" name="Überschrift">
            <a:extLst>
              <a:ext uri="{FF2B5EF4-FFF2-40B4-BE49-F238E27FC236}">
                <a16:creationId xmlns:a16="http://schemas.microsoft.com/office/drawing/2014/main" id="{3C3460EC-3042-ED81-C7B1-33356F3352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9"/>
            <a:ext cx="11507517" cy="528058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A192E5-2A46-60AE-5450-C7642D11C82F}"/>
              </a:ext>
            </a:extLst>
          </p:cNvPr>
          <p:cNvSpPr/>
          <p:nvPr userDrawn="1"/>
        </p:nvSpPr>
        <p:spPr>
          <a:xfrm>
            <a:off x="10019098" y="2833770"/>
            <a:ext cx="1549313" cy="3046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de-DE" b="1" dirty="0">
              <a:solidFill>
                <a:schemeClr val="tx1"/>
              </a:solidFill>
            </a:endParaRPr>
          </a:p>
          <a:p>
            <a:pPr fontAlgn="t"/>
            <a:r>
              <a:rPr lang="de-DE" sz="1400" b="1" dirty="0">
                <a:solidFill>
                  <a:schemeClr val="tx1"/>
                </a:solidFill>
              </a:rPr>
              <a:t>Date</a:t>
            </a:r>
          </a:p>
          <a:p>
            <a:pPr fontAlgn="t"/>
            <a:r>
              <a:rPr lang="de-DE" sz="1400" b="1" dirty="0">
                <a:solidFill>
                  <a:schemeClr val="tx1"/>
                </a:solidFill>
              </a:rPr>
              <a:t>Time</a:t>
            </a:r>
          </a:p>
          <a:p>
            <a:pPr fontAlgn="t"/>
            <a:r>
              <a:rPr lang="de-DE" sz="1400" b="1" dirty="0">
                <a:solidFill>
                  <a:schemeClr val="tx1"/>
                </a:solidFill>
              </a:rPr>
              <a:t>Room</a:t>
            </a:r>
          </a:p>
          <a:p>
            <a:pPr fontAlgn="t"/>
            <a:endParaRPr lang="de-DE" sz="1400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0FBF259-4364-4545-8692-A9304F06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-Trenner-IS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073C2E-559A-8600-BA1D-85094B07D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8205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073C2E-559A-8600-BA1D-85094B07D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picture containing building, outdoor, street&#10;&#10;Description automatically generated">
            <a:extLst>
              <a:ext uri="{FF2B5EF4-FFF2-40B4-BE49-F238E27FC236}">
                <a16:creationId xmlns:a16="http://schemas.microsoft.com/office/drawing/2014/main" id="{C913B763-AB81-06D5-040C-1DBB3AB014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" y="0"/>
            <a:ext cx="12187790" cy="6858000"/>
          </a:xfrm>
          <a:prstGeom prst="rect">
            <a:avLst/>
          </a:prstGeom>
        </p:spPr>
      </p:pic>
      <p:sp>
        <p:nvSpPr>
          <p:cNvPr id="7" name="Rechteck 21">
            <a:extLst>
              <a:ext uri="{FF2B5EF4-FFF2-40B4-BE49-F238E27FC236}">
                <a16:creationId xmlns:a16="http://schemas.microsoft.com/office/drawing/2014/main" id="{39393C1D-D7E0-1E45-8F5B-16EC03190228}"/>
              </a:ext>
            </a:extLst>
          </p:cNvPr>
          <p:cNvSpPr/>
          <p:nvPr userDrawn="1"/>
        </p:nvSpPr>
        <p:spPr>
          <a:xfrm>
            <a:off x="3176" y="-604"/>
            <a:ext cx="12192000" cy="6858604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  <a:prstGeom prst="rect">
            <a:avLst/>
          </a:prstGeom>
        </p:spPr>
        <p:txBody>
          <a:bodyPr vert="horz" anchor="b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82FAF25F-2813-E631-06B5-654A914454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153561-BA6C-4BEA-AE0D-F0659118D978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8A0C882-67B3-4DBA-E03E-C7BF596A72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DDBA7E56-15FA-A107-3B47-02CF4B88B5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496C12C-F5C3-48AC-8C28-D681AABC1755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E766B82-B62B-49F2-8275-2A1CE7389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AF95054-7ED0-453C-9DD0-E06EB89504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7309B37-2897-4E21-B239-869ED4C7B1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B4C5450-AE89-407F-9175-BE1FDF4A95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EDDACD2-417E-4446-9EF8-8337DAE3A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0AF6F228-321B-4E8E-8381-DCEDB1D27E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52BDE9AE-8116-4DEA-9B97-0AD6DD9E5F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674BEFF-098A-44C4-AA61-1B85F1FE3B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BF93BBB-9E32-48EE-96E8-68CC29193D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FC0F1A1-0F1B-4054-B841-4283362ACE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B5D6E5D-393B-4798-971F-09A2574C43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22068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-Trenner-ISE_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073C2E-559A-8600-BA1D-85094B07D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851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073C2E-559A-8600-BA1D-85094B07D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913B763-AB81-06D5-040C-1DBB3AB014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" y="1184"/>
            <a:ext cx="12187790" cy="6855631"/>
          </a:xfrm>
          <a:prstGeom prst="rect">
            <a:avLst/>
          </a:prstGeom>
        </p:spPr>
      </p:pic>
      <p:sp>
        <p:nvSpPr>
          <p:cNvPr id="3" name="Rechteck 21">
            <a:extLst>
              <a:ext uri="{FF2B5EF4-FFF2-40B4-BE49-F238E27FC236}">
                <a16:creationId xmlns:a16="http://schemas.microsoft.com/office/drawing/2014/main" id="{C826CB99-FADA-32AC-5700-6EF5A8C87D3D}"/>
              </a:ext>
            </a:extLst>
          </p:cNvPr>
          <p:cNvSpPr/>
          <p:nvPr userDrawn="1"/>
        </p:nvSpPr>
        <p:spPr>
          <a:xfrm>
            <a:off x="3176" y="-604"/>
            <a:ext cx="12192000" cy="6858604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  <a:prstGeom prst="rect">
            <a:avLst/>
          </a:prstGeom>
        </p:spPr>
        <p:txBody>
          <a:bodyPr vert="horz" anchor="b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82FAF25F-2813-E631-06B5-654A914454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690990-CDE8-477E-A0D2-A2B87836BDCF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8A0C882-67B3-4DBA-E03E-C7BF596A72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DDBA7E56-15FA-A107-3B47-02CF4B88B5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B5ECF00-9B1F-4AB2-AF55-8E6F9E67B5B9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CDA807C-6F2E-4A60-B031-0E1B0F662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9779F10-36AB-4D8E-8E30-B4623AB867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68EC4715-CC57-4201-B945-93BED28AD0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5419CF75-EE13-403B-B0DA-A1CF6B103A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C17091-2474-4B3B-8371-71C087C5C1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5FBF56E-2C05-4D12-AE24-3524F91D4E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4616D354-2DCE-4093-A72D-1851B41BC8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E51243C-DA6D-400E-9744-570499B56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5826470-3ADA-4462-B283-8807346EA8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035FBCF3-F747-4FFB-BAE3-E6C5430316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00C0E03A-2C14-4707-AAAF-726A6A1FD6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44885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-Trenner-ISE_V1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073C2E-559A-8600-BA1D-85094B07D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702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073C2E-559A-8600-BA1D-85094B07D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21">
            <a:extLst>
              <a:ext uri="{FF2B5EF4-FFF2-40B4-BE49-F238E27FC236}">
                <a16:creationId xmlns:a16="http://schemas.microsoft.com/office/drawing/2014/main" id="{39393C1D-D7E0-1E45-8F5B-16EC03190228}"/>
              </a:ext>
            </a:extLst>
          </p:cNvPr>
          <p:cNvSpPr/>
          <p:nvPr userDrawn="1"/>
        </p:nvSpPr>
        <p:spPr>
          <a:xfrm>
            <a:off x="4147" y="1588"/>
            <a:ext cx="12187853" cy="6867404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  <a:prstGeom prst="rect">
            <a:avLst/>
          </a:prstGeom>
        </p:spPr>
        <p:txBody>
          <a:bodyPr vert="horz" anchor="b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9048C8BD-E4A8-318A-F0C7-92A96EF456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CD2851-3BBD-40DC-933B-305AAADB4EBD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E796D6D3-65A4-71AE-554C-A58F8BBF0F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1BB69B82-E823-83AA-D137-781A80F705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98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-Trenner-ISE_V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073C2E-559A-8600-BA1D-85094B07DB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707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073C2E-559A-8600-BA1D-85094B07DB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21">
            <a:extLst>
              <a:ext uri="{FF2B5EF4-FFF2-40B4-BE49-F238E27FC236}">
                <a16:creationId xmlns:a16="http://schemas.microsoft.com/office/drawing/2014/main" id="{39393C1D-D7E0-1E45-8F5B-16EC03190228}"/>
              </a:ext>
            </a:extLst>
          </p:cNvPr>
          <p:cNvSpPr/>
          <p:nvPr userDrawn="1"/>
        </p:nvSpPr>
        <p:spPr>
          <a:xfrm>
            <a:off x="0" y="3176"/>
            <a:ext cx="12192000" cy="6858604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  <a:prstGeom prst="rect">
            <a:avLst/>
          </a:prstGeom>
        </p:spPr>
        <p:txBody>
          <a:bodyPr vert="horz" anchor="b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267"/>
              </a:spcBef>
              <a:spcAft>
                <a:spcPts val="3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82FAF25F-2813-E631-06B5-654A9144546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2C6124-69A4-4FD9-968D-A0F84182FB2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8A0C882-67B3-4DBA-E03E-C7BF596A72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DDBA7E56-15FA-A107-3B47-02CF4B88B5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42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er-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9A8BA8E-9215-4318-85A2-81D21600C8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2905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  <a:prstGeom prst="rect">
            <a:avLst/>
          </a:prstGeom>
        </p:spPr>
        <p:txBody>
          <a:bodyPr vert="horz" anchor="b" anchorCtr="0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E642DE1-3F7C-1E3A-0690-A136B5EB45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03199E-EB1E-44E5-9768-35000470FF16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8220194-CB4B-5D4F-DAE7-BD501C26F6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F34C9A-291C-934C-2E77-3D868244E5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75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4117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122DB-064B-15EC-F65E-E9BF3EDE32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C6F7E18-9A6B-4C7A-8CFA-96A70183C1CA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6D651-2446-E514-6852-8BEF9215DC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227CA-3A94-9125-1F96-36BB7E0C6A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5B6E904-BC6E-4F2E-9C20-729FB1491BBE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</p:spTree>
    <p:extLst>
      <p:ext uri="{BB962C8B-B14F-4D97-AF65-F5344CB8AC3E}">
        <p14:creationId xmlns:p14="http://schemas.microsoft.com/office/powerpoint/2010/main" val="420922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0C22ADA-07D5-7683-F9D9-78038F7C61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53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0C22ADA-07D5-7683-F9D9-78038F7C6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4962"/>
            <a:ext cx="12194117" cy="470535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7B2BDFB-1A86-0F5E-6736-43DBCE1875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4DCDC48-C9FB-4A7E-A792-04697564C9D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75BE449-C594-E220-26F9-609F3A696F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4FC5C2-6F53-35D2-DC15-DD33366C99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5BE96F8-9A1C-47BD-A080-AD684711F886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5C6393-6925-4C9F-8324-4A9D755D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2721C5E-AC0D-1F5E-236E-57890CE74D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1741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2721C5E-AC0D-1F5E-236E-57890CE74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5" y="1604963"/>
            <a:ext cx="5466987" cy="96808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096000" y="1604963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2550616-4B07-70BD-6178-52C26430763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D3AC34B-DDB4-4A6C-BA15-ADEEF0640DD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2B366E0-637C-B2AB-371A-C5BE2B0748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490267C-6404-3729-B532-E452E12DAA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0DFA33-C2FA-4DDB-9136-012D3E14983E}"/>
              </a:ext>
            </a:extLst>
          </p:cNvPr>
          <p:cNvSpPr/>
          <p:nvPr userDrawn="1"/>
        </p:nvSpPr>
        <p:spPr>
          <a:xfrm>
            <a:off x="335360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1A10E0-C347-4597-BBE1-5AF274A8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und Bild (Monitor Hintergund)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DA7DAD2-1A50-77E9-6A40-8090453368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1347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DA7DAD2-1A50-77E9-6A40-8090453368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1245ED-6833-0748-9DAD-DF2E2787DA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840000"/>
            <a:ext cx="9390634" cy="6252597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24DB34E-A066-934E-B16A-AA4C922227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566" y="1714176"/>
            <a:ext cx="5535233" cy="312452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CBB7407-1F33-7E9E-4EF5-7070599A439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B5D0C6F-AA6F-4065-9010-515966DE195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27E8380-D45D-D303-7E79-E06E08D174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08C0FC3-92F6-AD3F-44A4-23BB6CF168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47BF23-5591-420B-A4BF-31F6F01C0DE3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E80CBB-C56F-4805-8F35-A953C64C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Überschrift">
            <a:extLst>
              <a:ext uri="{FF2B5EF4-FFF2-40B4-BE49-F238E27FC236}">
                <a16:creationId xmlns:a16="http://schemas.microsoft.com/office/drawing/2014/main" id="{ECC9B471-D8AB-4ADF-B2A9-3F10363F8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5" y="1604963"/>
            <a:ext cx="5466987" cy="96808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5500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3032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534988" indent="-277813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11525582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B7DD24D-E866-4D6A-A7E2-E45853D25DCF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Kopfzeile">
            <a:extLst>
              <a:ext uri="{FF2B5EF4-FFF2-40B4-BE49-F238E27FC236}">
                <a16:creationId xmlns:a16="http://schemas.microsoft.com/office/drawing/2014/main" id="{D50A04CF-0740-4375-A4DD-610AD3AA5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283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1329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306921" y="3801685"/>
            <a:ext cx="5541575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6283018" y="1604963"/>
            <a:ext cx="5545138" cy="96808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4436" y="1604963"/>
            <a:ext cx="5562000" cy="46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79A580A-9470-426B-A3BC-570938DE7C64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194F79-2B27-478B-A961-28FDEE95CEA2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38389E4-D8EC-4813-B106-15654316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2534BFA-521D-7B1D-C4DC-86A061C554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6948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2534BFA-521D-7B1D-C4DC-86A061C554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4962" y="1604963"/>
            <a:ext cx="568903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1FCC726F-E193-F94F-8201-525E01F62C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1604964"/>
            <a:ext cx="5689030" cy="201523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B85BD1D8-7EB2-9E4D-B9CB-36ACC967C5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08" y="3861048"/>
            <a:ext cx="5689030" cy="2055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0139181-62DF-7742-0349-A63A78FF55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B18787-EF8C-4471-9956-25505A60F29F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3EEDE15-7EAF-5A21-94CA-6E97D4C5A6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7E4BA4-8760-F688-B8C7-55929EF2C0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3654776-9E02-4082-A50D-A0A2D362B850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4C8954-8143-40E7-B308-1BCCB28D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8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itel und Inhalt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79B065C-7916-0823-E4A8-D1C8E6E801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8931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79B065C-7916-0823-E4A8-D1C8E6E80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5637213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l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2255837" y="5134075"/>
            <a:ext cx="7679795" cy="9515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00"/>
            </a:lvl1pPr>
          </a:lstStyle>
          <a:p>
            <a:pPr lvl="0"/>
            <a:r>
              <a:rPr lang="de-DE" dirty="0"/>
              <a:t>Formatvorlagen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2255838" y="1604963"/>
            <a:ext cx="7680326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EFF5FC9C-0E76-C42F-F9C5-D50AA7845A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9487B73-9F38-4A29-BD89-4D64BA86B7E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1868F9C-7501-C6B6-CE83-9FE68605B6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6A51C7C-C490-C79E-4484-2FC4E9E66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1CC7C6-4979-47BF-89AF-643B85E89EF1}"/>
              </a:ext>
            </a:extLst>
          </p:cNvPr>
          <p:cNvSpPr/>
          <p:nvPr userDrawn="1"/>
        </p:nvSpPr>
        <p:spPr>
          <a:xfrm>
            <a:off x="10416480" y="5909210"/>
            <a:ext cx="1421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E9BD0B-CDE0-4F4D-9737-2187C168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39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9E437D2-1F3E-9D77-686D-A4A82CEDD8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28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9E437D2-1F3E-9D77-686D-A4A82CEDD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Überschrift">
            <a:extLst>
              <a:ext uri="{FF2B5EF4-FFF2-40B4-BE49-F238E27FC236}">
                <a16:creationId xmlns:a16="http://schemas.microsoft.com/office/drawing/2014/main" id="{D1730AEA-8C9A-2D4C-9C6B-677859981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53968" y="2636912"/>
            <a:ext cx="11484064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E7FED0C-E72C-DED9-9BAE-4DABE1B3A44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51FA8DE-CDAD-4BF6-8612-583BA0736D3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CA3A3F0-5135-86F5-ECF0-A197156828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DE3732-E751-D33E-69BC-F2FAF8D4DF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E60E90-DF59-4DA8-ABAC-CE5260AC8683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CD6C48-A178-417F-BD63-D30611A8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3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rechts (groß)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6428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40981" y="4010695"/>
            <a:ext cx="4602891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752496" y="1517432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20832A6-9730-4E6F-9B13-7A06D12BFBC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4458876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10FFC2-E817-4A00-A007-B274A9400397}"/>
              </a:ext>
            </a:extLst>
          </p:cNvPr>
          <p:cNvSpPr/>
          <p:nvPr userDrawn="1"/>
        </p:nvSpPr>
        <p:spPr>
          <a:xfrm>
            <a:off x="35396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l"/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EDB739-10F3-4FDD-BB0F-D3DE85E4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3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links und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202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754034" y="3030157"/>
            <a:ext cx="4602891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45812" y="3030157"/>
            <a:ext cx="3952296" cy="31538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B3152AB-8A71-4076-83AB-C3A9A2F6F891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8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56E2450-B5D5-40F1-A70E-BCB328A69C67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68E437-B9EE-4344-8630-922A9A35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rechts und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11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40980" y="3087477"/>
            <a:ext cx="4602891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754034" y="3047669"/>
            <a:ext cx="3952296" cy="31538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655449-0588-4B29-9050-C94973D8B9BD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8" cy="67232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9CA795-917E-435F-87AD-91CE60B26A98}"/>
              </a:ext>
            </a:extLst>
          </p:cNvPr>
          <p:cNvSpPr/>
          <p:nvPr userDrawn="1"/>
        </p:nvSpPr>
        <p:spPr>
          <a:xfrm>
            <a:off x="335360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66A096-7DB3-4B36-B8A8-EBB3BC11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4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279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45812" y="3030157"/>
            <a:ext cx="3952296" cy="31538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4D2A714-C7C7-47A8-A058-E29CB0591ABD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8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46F9BC78-A8BC-ECF6-7381-909F44A16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68864" y="3030157"/>
            <a:ext cx="3952296" cy="31538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6DD18F-D3CE-4D8A-B533-5E5F44D32C5D}"/>
              </a:ext>
            </a:extLst>
          </p:cNvPr>
          <p:cNvSpPr/>
          <p:nvPr userDrawn="1"/>
        </p:nvSpPr>
        <p:spPr>
          <a:xfrm>
            <a:off x="10488488" y="5909210"/>
            <a:ext cx="1349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8ABA8EB-4F7F-4269-A52D-6CF588FA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35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und Trennung und 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050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think-cell Folie" r:id="rId9" imgW="306" imgH="306" progId="TCLayout.ActiveDocument.1">
                  <p:embed/>
                </p:oleObj>
              </mc:Choice>
              <mc:Fallback>
                <p:oleObj name="think-cell Folie" r:id="rId9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458379B-E45E-4CF9-98CB-03B80F902601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16058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CC5168C6-11D6-B6B2-E1D1-0911A5A382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980" y="262892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3F067E-5EC9-D0A1-F4FA-98B639A0CE37}"/>
              </a:ext>
            </a:extLst>
          </p:cNvPr>
          <p:cNvSpPr txBox="1"/>
          <p:nvPr userDrawn="1"/>
        </p:nvSpPr>
        <p:spPr>
          <a:xfrm>
            <a:off x="2711624" y="2938703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title</a:t>
            </a:r>
          </a:p>
        </p:txBody>
      </p:sp>
      <p:sp>
        <p:nvSpPr>
          <p:cNvPr id="9" name="Mengentext">
            <a:extLst>
              <a:ext uri="{FF2B5EF4-FFF2-40B4-BE49-F238E27FC236}">
                <a16:creationId xmlns:a16="http://schemas.microsoft.com/office/drawing/2014/main" id="{804850BA-4CCC-A89F-2192-52C598ED87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652" y="4425338"/>
            <a:ext cx="245731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E82DDAF-7BB1-A75E-3DAC-CB116B6A6594}"/>
              </a:ext>
            </a:extLst>
          </p:cNvPr>
          <p:cNvCxnSpPr>
            <a:cxnSpLocks/>
          </p:cNvCxnSpPr>
          <p:nvPr userDrawn="1"/>
        </p:nvCxnSpPr>
        <p:spPr>
          <a:xfrm>
            <a:off x="332440" y="4005064"/>
            <a:ext cx="11516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42">
            <a:extLst>
              <a:ext uri="{FF2B5EF4-FFF2-40B4-BE49-F238E27FC236}">
                <a16:creationId xmlns:a16="http://schemas.microsoft.com/office/drawing/2014/main" id="{8A6CA84F-2C7F-DC69-0213-D4252E5BAEEF}"/>
              </a:ext>
            </a:extLst>
          </p:cNvPr>
          <p:cNvGrpSpPr/>
          <p:nvPr userDrawn="1"/>
        </p:nvGrpSpPr>
        <p:grpSpPr>
          <a:xfrm>
            <a:off x="1154411" y="5454803"/>
            <a:ext cx="1323577" cy="567110"/>
            <a:chOff x="474292" y="5166147"/>
            <a:chExt cx="1323577" cy="56711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289A103-74B1-EF7A-F572-A352E13E57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4292" y="5166147"/>
              <a:ext cx="1323577" cy="567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2E27D0D-B8B9-9CB2-A24F-C1DFD36B0D62}"/>
                </a:ext>
              </a:extLst>
            </p:cNvPr>
            <p:cNvSpPr/>
            <p:nvPr/>
          </p:nvSpPr>
          <p:spPr>
            <a:xfrm>
              <a:off x="474293" y="5301208"/>
              <a:ext cx="130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text</a:t>
              </a:r>
              <a:endParaRPr lang="en-US" sz="1200" dirty="0"/>
            </a:p>
          </p:txBody>
        </p:sp>
      </p:grpSp>
      <p:grpSp>
        <p:nvGrpSpPr>
          <p:cNvPr id="14" name="Gruppierung 41">
            <a:extLst>
              <a:ext uri="{FF2B5EF4-FFF2-40B4-BE49-F238E27FC236}">
                <a16:creationId xmlns:a16="http://schemas.microsoft.com/office/drawing/2014/main" id="{CDF4C931-EB42-BE83-89BB-AA6A6C5FC015}"/>
              </a:ext>
            </a:extLst>
          </p:cNvPr>
          <p:cNvGrpSpPr/>
          <p:nvPr userDrawn="1"/>
        </p:nvGrpSpPr>
        <p:grpSpPr>
          <a:xfrm>
            <a:off x="3097380" y="5444808"/>
            <a:ext cx="1323577" cy="567110"/>
            <a:chOff x="2099560" y="5166147"/>
            <a:chExt cx="1323577" cy="56711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431FCEC-AC70-3FF1-21DC-FCAF9F98296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99560" y="5166147"/>
              <a:ext cx="1323577" cy="567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2C56810-F557-0071-35DA-1AC1CAD5DDEF}"/>
                </a:ext>
              </a:extLst>
            </p:cNvPr>
            <p:cNvSpPr/>
            <p:nvPr/>
          </p:nvSpPr>
          <p:spPr>
            <a:xfrm>
              <a:off x="2099561" y="5301208"/>
              <a:ext cx="130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text</a:t>
              </a:r>
              <a:endParaRPr lang="en-US" sz="1200" dirty="0"/>
            </a:p>
          </p:txBody>
        </p:sp>
      </p:grpSp>
      <p:grpSp>
        <p:nvGrpSpPr>
          <p:cNvPr id="20" name="Gruppierung 38">
            <a:extLst>
              <a:ext uri="{FF2B5EF4-FFF2-40B4-BE49-F238E27FC236}">
                <a16:creationId xmlns:a16="http://schemas.microsoft.com/office/drawing/2014/main" id="{3CCFD15B-7B6A-EF79-8169-15CD9C41998F}"/>
              </a:ext>
            </a:extLst>
          </p:cNvPr>
          <p:cNvGrpSpPr/>
          <p:nvPr userDrawn="1"/>
        </p:nvGrpSpPr>
        <p:grpSpPr>
          <a:xfrm>
            <a:off x="5040349" y="5434813"/>
            <a:ext cx="1323577" cy="567110"/>
            <a:chOff x="3779912" y="5166147"/>
            <a:chExt cx="1323577" cy="56711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8B8DB6-A756-FCEE-9F7D-BEC2054848E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779912" y="5166147"/>
              <a:ext cx="1323577" cy="567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D7FCF0D-E4B9-433F-4234-466C83A9D395}"/>
                </a:ext>
              </a:extLst>
            </p:cNvPr>
            <p:cNvSpPr/>
            <p:nvPr/>
          </p:nvSpPr>
          <p:spPr>
            <a:xfrm>
              <a:off x="3779913" y="5301208"/>
              <a:ext cx="130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text</a:t>
              </a:r>
              <a:endParaRPr lang="en-US" sz="1200" dirty="0"/>
            </a:p>
          </p:txBody>
        </p:sp>
      </p:grpSp>
      <p:grpSp>
        <p:nvGrpSpPr>
          <p:cNvPr id="23" name="Gruppierung 37">
            <a:extLst>
              <a:ext uri="{FF2B5EF4-FFF2-40B4-BE49-F238E27FC236}">
                <a16:creationId xmlns:a16="http://schemas.microsoft.com/office/drawing/2014/main" id="{3C424414-E2BC-535D-C9B9-44533E3F7C51}"/>
              </a:ext>
            </a:extLst>
          </p:cNvPr>
          <p:cNvGrpSpPr/>
          <p:nvPr userDrawn="1"/>
        </p:nvGrpSpPr>
        <p:grpSpPr>
          <a:xfrm>
            <a:off x="6983318" y="5444808"/>
            <a:ext cx="1323577" cy="567110"/>
            <a:chOff x="5436096" y="5166147"/>
            <a:chExt cx="1323577" cy="56711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6F5E65C-0A97-F072-EB3C-0250FEC6118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36096" y="5166147"/>
              <a:ext cx="1323577" cy="567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D63181F-6C28-5C77-92F4-5A43287E5BC9}"/>
                </a:ext>
              </a:extLst>
            </p:cNvPr>
            <p:cNvSpPr/>
            <p:nvPr/>
          </p:nvSpPr>
          <p:spPr>
            <a:xfrm>
              <a:off x="5436097" y="5301208"/>
              <a:ext cx="130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text</a:t>
              </a:r>
              <a:endParaRPr lang="en-US" sz="1200" dirty="0"/>
            </a:p>
          </p:txBody>
        </p:sp>
      </p:grpSp>
      <p:grpSp>
        <p:nvGrpSpPr>
          <p:cNvPr id="26" name="Gruppierung 30">
            <a:extLst>
              <a:ext uri="{FF2B5EF4-FFF2-40B4-BE49-F238E27FC236}">
                <a16:creationId xmlns:a16="http://schemas.microsoft.com/office/drawing/2014/main" id="{F523D629-FC94-764F-2EF3-7DD5EAD46E8C}"/>
              </a:ext>
            </a:extLst>
          </p:cNvPr>
          <p:cNvGrpSpPr/>
          <p:nvPr userDrawn="1"/>
        </p:nvGrpSpPr>
        <p:grpSpPr>
          <a:xfrm>
            <a:off x="8926993" y="5424818"/>
            <a:ext cx="1323577" cy="567110"/>
            <a:chOff x="7092280" y="5175450"/>
            <a:chExt cx="1323577" cy="56711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9E5745A-3B81-F914-4BA9-8C5B7EE74CD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92280" y="5175450"/>
              <a:ext cx="1323577" cy="567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ED0C8BF8-4CC2-AF79-4193-AC2B7E17E883}"/>
                </a:ext>
              </a:extLst>
            </p:cNvPr>
            <p:cNvSpPr/>
            <p:nvPr/>
          </p:nvSpPr>
          <p:spPr>
            <a:xfrm>
              <a:off x="7101200" y="5320505"/>
              <a:ext cx="13057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/>
                <a:t>text</a:t>
              </a:r>
              <a:endParaRPr lang="en-US" sz="1200" dirty="0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B693AFB9-569E-45D7-B9C0-DBD58135E440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86D090-C110-4477-AE4A-C52C1DA4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9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1533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54B258-A223-4832-94B6-DD314B64339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16058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8DBA275C-E901-3419-77D2-D5B5ED451C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9337" y="2753640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0FD37768-C5F4-0299-08A4-ED64D0B1C6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7728" y="275887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D56557CC-5198-B581-657A-4B735C8F11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6119" y="275437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469538D5-AF39-44D8-13B6-CFC02000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64510" y="276179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78871B87-CA21-496F-FBA9-F5C7EEA655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9337" y="4359330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55AFF3B-5B99-D3EC-477E-97DF93994A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7728" y="436456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F022985E-A51F-E0A4-A933-CC32168ACA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6119" y="436006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9" name="Bildplatzhalter 5">
            <a:extLst>
              <a:ext uri="{FF2B5EF4-FFF2-40B4-BE49-F238E27FC236}">
                <a16:creationId xmlns:a16="http://schemas.microsoft.com/office/drawing/2014/main" id="{9F832481-FAE0-0A53-A7E3-5C1EDF2E1AD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64510" y="4367489"/>
            <a:ext cx="1802508" cy="101965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8F3901F-20D7-44C5-BAD9-5F3C6A121A57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1403710-2022-43EA-B156-C3918656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BCDBE37-97EC-7CC7-DE70-FB225B3CCB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04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BCDBE37-97EC-7CC7-DE70-FB225B3CC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2EFE214-D270-6B4C-92C0-CC06527E3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18" y="2020493"/>
            <a:ext cx="2687637" cy="2687637"/>
          </a:xfrm>
          <a:prstGeom prst="ellipse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5BF83B9-2515-454D-A89F-2608B1EDE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713" y="313555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1F841205-6AE5-5D48-90B6-2AF9DE19B3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713" y="352163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F62238B2-8177-9D46-ACCD-E279BB0EB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713" y="390771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9A2974F0-5D4E-6244-B854-C9036906AD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713" y="429379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5238371-880F-3F4E-A94E-5EB32911D6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6713" y="2278063"/>
            <a:ext cx="5759450" cy="6810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400"/>
            </a:lvl1pPr>
          </a:lstStyle>
          <a:p>
            <a:pPr lvl="0"/>
            <a:r>
              <a:rPr lang="de-DE" dirty="0"/>
              <a:t>Mastertext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2E00F00-6C92-BD92-BF64-05039926190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F1C6A14-737D-44A2-880E-6F8CBA8588B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6B15ABA-17B7-EB72-EACF-AC7096B3B49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ECBBC88-11AB-A4D5-ACFC-5FE529B5C4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Kopfzeile">
            <a:extLst>
              <a:ext uri="{FF2B5EF4-FFF2-40B4-BE49-F238E27FC236}">
                <a16:creationId xmlns:a16="http://schemas.microsoft.com/office/drawing/2014/main" id="{DFB84DA9-7074-49A1-AC02-95BB132B9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961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4054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E7B7861-9243-4E29-BBE8-B8476183461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0751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0FD37768-C5F4-0299-08A4-ED64D0B1C6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74366" y="2329623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55AFF3B-5B99-D3EC-477E-97DF93994A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74366" y="4365104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509E26-8537-0D96-4D88-69155F21D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04112" y="2329623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C3FB4EBF-15BF-20BF-57CD-250982C036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04112" y="4365104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33E709-34D2-4DA3-8878-0EBE06FAD853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A47CB2-554D-4FDA-85D6-854A132E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5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4 Bilder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2131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B0B73D0-D273-49CD-BEB7-AE21F2696964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80" y="1604799"/>
            <a:ext cx="11516058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0FD37768-C5F4-0299-08A4-ED64D0B1C6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400" y="2348880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955AFF3B-5B99-D3EC-477E-97DF93994AF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400" y="4384361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509E26-8537-0D96-4D88-69155F21D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1870" y="2348880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C3FB4EBF-15BF-20BF-57CD-250982C036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91870" y="4384361"/>
            <a:ext cx="2450580" cy="142965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4" name="Mengentext">
            <a:extLst>
              <a:ext uri="{FF2B5EF4-FFF2-40B4-BE49-F238E27FC236}">
                <a16:creationId xmlns:a16="http://schemas.microsoft.com/office/drawing/2014/main" id="{B507AF33-DA4E-7BF8-CE1B-7CBA7B6DD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720" y="2348880"/>
            <a:ext cx="215227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Mengentext">
            <a:extLst>
              <a:ext uri="{FF2B5EF4-FFF2-40B4-BE49-F238E27FC236}">
                <a16:creationId xmlns:a16="http://schemas.microsoft.com/office/drawing/2014/main" id="{DBE6B8D1-A2DB-FB7B-39EB-572CD3ADBF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0435" y="2348880"/>
            <a:ext cx="215227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</p:txBody>
      </p:sp>
      <p:sp>
        <p:nvSpPr>
          <p:cNvPr id="11" name="Mengentext">
            <a:extLst>
              <a:ext uri="{FF2B5EF4-FFF2-40B4-BE49-F238E27FC236}">
                <a16:creationId xmlns:a16="http://schemas.microsoft.com/office/drawing/2014/main" id="{3BCF86C4-52F6-D22A-796F-C24552A8B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5720" y="4403028"/>
            <a:ext cx="215227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</p:txBody>
      </p:sp>
      <p:sp>
        <p:nvSpPr>
          <p:cNvPr id="12" name="Mengentext">
            <a:extLst>
              <a:ext uri="{FF2B5EF4-FFF2-40B4-BE49-F238E27FC236}">
                <a16:creationId xmlns:a16="http://schemas.microsoft.com/office/drawing/2014/main" id="{423C49C1-9523-681B-0C42-6B2C954D2A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50435" y="4403028"/>
            <a:ext cx="215227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B58B5A6-750E-4562-B70A-F2309A158536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3E4324F-3A5D-42D5-B8B9-0A61B7DD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6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4994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8832304" y="3007597"/>
            <a:ext cx="237626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507784" y="2200127"/>
            <a:ext cx="3952296" cy="31538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7D5D74-3941-43C2-AD06-5D73FD1DD2F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914857" cy="4344482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C82161-E7E7-43B3-9080-891119FE6442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773AAD-EA94-4801-82A1-D98F4E45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443B3F-07D7-72D9-D4B0-9C090D607E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14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443B3F-07D7-72D9-D4B0-9C090D607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4483760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9"/>
            <a:ext cx="11507516" cy="670898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Mengentext"/>
          <p:cNvSpPr>
            <a:spLocks noGrp="1"/>
          </p:cNvSpPr>
          <p:nvPr>
            <p:ph type="body" sz="quarter" idx="12" hasCustomPrompt="1"/>
          </p:nvPr>
        </p:nvSpPr>
        <p:spPr>
          <a:xfrm>
            <a:off x="4292250" y="4483760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Mengen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248497" y="4483760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7B7CB5C-DD1A-DB73-B655-89EC433692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BC794-749D-4F23-B784-941FAFF5E3D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37E9FA-9B6A-EDA9-AE2B-36E5FF38A5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1DCC4FB-4758-DDE4-FEC6-76935400AD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A5D32C91-0F1F-922A-9DC4-7C030FFEEB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433" y="2710231"/>
            <a:ext cx="2300184" cy="130472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5F5F909-45BE-7E22-4929-4BD41D82DC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42158" y="2776638"/>
            <a:ext cx="2300184" cy="130472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77077E2A-40B1-34E7-3081-38D0E7626D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8405" y="2776638"/>
            <a:ext cx="2300184" cy="130472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8DD9729-66C9-4B52-B5E9-D75907DD0ABD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208E311-FEB9-4515-A6AA-5019105A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985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11507516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F38A59-B26E-47A3-B5E8-E8F8FB219BE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2F5030-2979-4B11-B0AD-3EDA3FD5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3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nvertie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4FAFC65-AD85-4E83-8CBD-E29EB4F443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353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4FAFC65-AD85-4E83-8CBD-E29EB4F44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3pPr>
            <a:lvl4pPr marL="247650" indent="-2476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534988" indent="-277813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A2FB372-4D26-3F56-3585-679633DEFB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CE61E6-8A88-4E2B-B8C7-D4CD1347188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4C684B-8DC0-E003-7E96-9A2FD646B2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0853BA-F382-3AA5-8D0C-DFFFEEC156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5D669-D0D1-4C08-B81A-8A8CF605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49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3E4443E-4F63-9C69-9E40-064DCF726F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631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3E4443E-4F63-9C69-9E40-064DCF726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534988" indent="-277813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534988" indent="-277813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11507516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237E69A-D2AB-5C62-E2BC-A52A1A811E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C323593-39BA-4E3D-8451-27F97A6BAF24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CB5ADEC-F3A0-F727-2DCA-9F9E93AC77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236EB6C-60D3-B0BE-A6E4-0D8BFB81E5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1DE9CD-FFE3-48E4-AAFA-9E8B4B1F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7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443B3F-07D7-72D9-D4B0-9C090D607E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0776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443B3F-07D7-72D9-D4B0-9C090D607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Mengentext"/>
          <p:cNvSpPr>
            <a:spLocks noGrp="1"/>
          </p:cNvSpPr>
          <p:nvPr>
            <p:ph type="body" sz="quarter" idx="12" hasCustomPrompt="1"/>
          </p:nvPr>
        </p:nvSpPr>
        <p:spPr>
          <a:xfrm>
            <a:off x="4292250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Mengen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248497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7B7CB5C-DD1A-DB73-B655-89EC433692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13491-B78B-4CBC-A063-453B1E834BFB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37E9FA-9B6A-EDA9-AE2B-36E5FF38A5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1DCC4FB-4758-DDE4-FEC6-76935400AD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FA4F96-1DE5-4E6B-BCE4-6AEA66F6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mit 2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0D4251-6FB7-986C-D8E4-CD500717C8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787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0D4251-6FB7-986C-D8E4-CD500717C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 hasCustomPrompt="1"/>
          </p:nvPr>
        </p:nvSpPr>
        <p:spPr>
          <a:xfrm>
            <a:off x="6293867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13E6C9C-81E7-9783-6603-AB53640394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19730B-1F18-435B-BF88-A5EF901AA27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BC2448D-EF12-FFE1-9036-B54357D0E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D42BA2-D3AE-F760-0D9A-16D1715E3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4BCDD7-6FF6-4B47-9412-0CA717DE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mit 2 Inhalten und Su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223317-DDAB-24DA-4626-58A4682EE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3250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223317-DDAB-24DA-4626-58A4682EE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5447928" y="2926232"/>
            <a:ext cx="4488235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2" y="2926232"/>
            <a:ext cx="4607870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4602891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/>
          </p:nvPr>
        </p:nvSpPr>
        <p:spPr>
          <a:xfrm>
            <a:off x="5447928" y="1604798"/>
            <a:ext cx="4474319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Bild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10128447" y="1604963"/>
            <a:ext cx="1728591" cy="673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Hier </a:t>
            </a:r>
            <a:r>
              <a:rPr lang="de-DE" dirty="0" err="1"/>
              <a:t>Sublogo</a:t>
            </a:r>
            <a:r>
              <a:rPr lang="de-DE" dirty="0"/>
              <a:t> platzieren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C2180D4-81BE-71C8-3500-CAC2E752F4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C23DB0-B970-48CF-A8AF-266C20C523F9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4142D9E-B0C2-4440-B0B8-18FFF62828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D50E7C5-AB46-CC21-FBC3-410FEDF7E4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128DE7-BBA4-4841-AC9D-313BAAF5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-Vollb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AC4EA38C-6C3F-7A7A-9D84-7BCBBDF36A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1629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AC4EA38C-6C3F-7A7A-9D84-7BCBBDF36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Bildplatzhalter 8">
            <a:extLst>
              <a:ext uri="{FF2B5EF4-FFF2-40B4-BE49-F238E27FC236}">
                <a16:creationId xmlns:a16="http://schemas.microsoft.com/office/drawing/2014/main" id="{16D54C2C-C1BA-5A49-B1F6-3EFEF007B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0" y="0"/>
            <a:ext cx="12194117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-12427" y="-5678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316475AE-8109-14D2-97C2-F97B7265A2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59CDEE-DFEB-4132-9B3F-0835D0FD1F3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1AFF2EED-18F3-15EF-6798-E54F5F8EA37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252A8A7-4E1C-A5A9-2BEE-73041EC2C3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0EDF7B2-EEEF-438B-9732-042BE4342511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43FC68C-F557-4880-89FF-E9E7ABF85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3C561D2-4D58-493D-8694-CB57E0A700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2FDBD99-66BF-457F-83EF-3609057B8C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5F384E88-3B3F-43B6-9328-61FBDD38EE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0C2CBF6-4B65-46B7-B7BE-D1D8ECD0E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01266713-41BA-44AE-897B-A3D584FE4F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8E4AB58-157D-4565-A338-C4E8944958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EAEAC2A8-012F-4D5D-AA1E-4F1D6019A4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E17FFCB-5089-4E41-8674-B367FC3FF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116B3062-189C-4720-9452-087B7BAF63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BDCDA91-AA6F-4E54-9A4A-40EB901A8F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C6F8302D-BC08-4894-BF94-E54DB4B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204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1pPr>
            <a:lvl2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2pPr>
            <a:lvl3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  <a:p>
            <a:pPr lvl="2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0751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2415276-6A21-4ABF-AA6D-826B07E3CDB9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34E6BD-C5A9-4D84-87CB-E39AEC28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39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Zwischen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0D4251-6FB7-986C-D8E4-CD500717C8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3315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0D4251-6FB7-986C-D8E4-CD500717C8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2" y="4030354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2" y="4030354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 hasCustomPrompt="1"/>
          </p:nvPr>
        </p:nvSpPr>
        <p:spPr>
          <a:xfrm>
            <a:off x="330240" y="2838679"/>
            <a:ext cx="5538996" cy="49847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 hasCustomPrompt="1"/>
          </p:nvPr>
        </p:nvSpPr>
        <p:spPr>
          <a:xfrm>
            <a:off x="6283126" y="2838679"/>
            <a:ext cx="5538996" cy="498470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13E6C9C-81E7-9783-6603-AB536403947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3DC96-4BF7-4E8B-A381-27D391A01CF1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BC2448D-EF12-FFE1-9036-B54357D0E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CD42BA2-D3AE-F760-0D9A-16D1715E3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366CA069-8982-3A09-7689-74C7DB7DE3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980" y="1604799"/>
            <a:ext cx="11507516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1ECA5-6140-46D1-8B9C-EE469254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2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3 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3079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07517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B8466E6-1D8E-4CC9-96A5-1C4C0D7B0B03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3D1FC-EC38-D461-9092-BD07288C5B45}"/>
              </a:ext>
            </a:extLst>
          </p:cNvPr>
          <p:cNvSpPr txBox="1"/>
          <p:nvPr userDrawn="1"/>
        </p:nvSpPr>
        <p:spPr>
          <a:xfrm>
            <a:off x="365819" y="3677634"/>
            <a:ext cx="218660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14458C-0D71-0313-F4D0-0891C938BF2B}"/>
              </a:ext>
            </a:extLst>
          </p:cNvPr>
          <p:cNvSpPr txBox="1"/>
          <p:nvPr userDrawn="1"/>
        </p:nvSpPr>
        <p:spPr>
          <a:xfrm>
            <a:off x="4655840" y="3677633"/>
            <a:ext cx="218660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051EAA-969D-7D29-ED0E-1A4E1A8E0E03}"/>
              </a:ext>
            </a:extLst>
          </p:cNvPr>
          <p:cNvSpPr txBox="1"/>
          <p:nvPr userDrawn="1"/>
        </p:nvSpPr>
        <p:spPr>
          <a:xfrm>
            <a:off x="8945861" y="3677633"/>
            <a:ext cx="218660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3</a:t>
            </a:r>
          </a:p>
        </p:txBody>
      </p:sp>
      <p:sp>
        <p:nvSpPr>
          <p:cNvPr id="8" name="Gleichschenkliges Dreieck 19">
            <a:extLst>
              <a:ext uri="{FF2B5EF4-FFF2-40B4-BE49-F238E27FC236}">
                <a16:creationId xmlns:a16="http://schemas.microsoft.com/office/drawing/2014/main" id="{0D849C95-4FFB-D6F0-3693-F4F466970F37}"/>
              </a:ext>
            </a:extLst>
          </p:cNvPr>
          <p:cNvSpPr/>
          <p:nvPr userDrawn="1"/>
        </p:nvSpPr>
        <p:spPr bwMode="auto">
          <a:xfrm rot="5400000">
            <a:off x="3255001" y="3864685"/>
            <a:ext cx="528056" cy="258192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Gleichschenkliges Dreieck 19">
            <a:extLst>
              <a:ext uri="{FF2B5EF4-FFF2-40B4-BE49-F238E27FC236}">
                <a16:creationId xmlns:a16="http://schemas.microsoft.com/office/drawing/2014/main" id="{8F1533CB-9A52-FBB1-A398-CB6B72419B98}"/>
              </a:ext>
            </a:extLst>
          </p:cNvPr>
          <p:cNvSpPr/>
          <p:nvPr userDrawn="1"/>
        </p:nvSpPr>
        <p:spPr bwMode="auto">
          <a:xfrm rot="5400000">
            <a:off x="7761268" y="3869284"/>
            <a:ext cx="528056" cy="258192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BE08ED4-9019-466B-86E8-AAD69471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2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El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7611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07517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B29521-2F06-4A77-860F-40AC66A92C5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3D1FC-EC38-D461-9092-BD07288C5B45}"/>
              </a:ext>
            </a:extLst>
          </p:cNvPr>
          <p:cNvSpPr txBox="1"/>
          <p:nvPr userDrawn="1"/>
        </p:nvSpPr>
        <p:spPr>
          <a:xfrm>
            <a:off x="365820" y="2641600"/>
            <a:ext cx="218660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14458C-0D71-0313-F4D0-0891C938BF2B}"/>
              </a:ext>
            </a:extLst>
          </p:cNvPr>
          <p:cNvSpPr txBox="1"/>
          <p:nvPr userDrawn="1"/>
        </p:nvSpPr>
        <p:spPr>
          <a:xfrm>
            <a:off x="367036" y="3970022"/>
            <a:ext cx="21866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051EAA-969D-7D29-ED0E-1A4E1A8E0E03}"/>
              </a:ext>
            </a:extLst>
          </p:cNvPr>
          <p:cNvSpPr txBox="1"/>
          <p:nvPr userDrawn="1"/>
        </p:nvSpPr>
        <p:spPr>
          <a:xfrm>
            <a:off x="365820" y="5290822"/>
            <a:ext cx="21866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3</a:t>
            </a:r>
          </a:p>
        </p:txBody>
      </p:sp>
      <p:sp>
        <p:nvSpPr>
          <p:cNvPr id="8" name="Gleichschenkliges Dreieck 19">
            <a:extLst>
              <a:ext uri="{FF2B5EF4-FFF2-40B4-BE49-F238E27FC236}">
                <a16:creationId xmlns:a16="http://schemas.microsoft.com/office/drawing/2014/main" id="{0D849C95-4FFB-D6F0-3693-F4F466970F37}"/>
              </a:ext>
            </a:extLst>
          </p:cNvPr>
          <p:cNvSpPr/>
          <p:nvPr userDrawn="1"/>
        </p:nvSpPr>
        <p:spPr bwMode="auto">
          <a:xfrm rot="5400000">
            <a:off x="3080748" y="2793044"/>
            <a:ext cx="528056" cy="258192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F0F5C701-FB24-06B7-098C-982ACD50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64" y="2649293"/>
            <a:ext cx="460289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D7416DE-BF77-4F57-B42F-0F7172B5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241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16058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98D4E6-C89E-4881-9E26-E3DB5C8B7C9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3D1FC-EC38-D461-9092-BD07288C5B45}"/>
              </a:ext>
            </a:extLst>
          </p:cNvPr>
          <p:cNvSpPr txBox="1"/>
          <p:nvPr userDrawn="1"/>
        </p:nvSpPr>
        <p:spPr>
          <a:xfrm>
            <a:off x="365820" y="2641600"/>
            <a:ext cx="2186608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14458C-0D71-0313-F4D0-0891C938BF2B}"/>
              </a:ext>
            </a:extLst>
          </p:cNvPr>
          <p:cNvSpPr txBox="1"/>
          <p:nvPr userDrawn="1"/>
        </p:nvSpPr>
        <p:spPr>
          <a:xfrm>
            <a:off x="367036" y="3970022"/>
            <a:ext cx="218660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051EAA-969D-7D29-ED0E-1A4E1A8E0E03}"/>
              </a:ext>
            </a:extLst>
          </p:cNvPr>
          <p:cNvSpPr txBox="1"/>
          <p:nvPr userDrawn="1"/>
        </p:nvSpPr>
        <p:spPr>
          <a:xfrm>
            <a:off x="365820" y="5290822"/>
            <a:ext cx="21866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3</a:t>
            </a:r>
          </a:p>
        </p:txBody>
      </p:sp>
      <p:sp>
        <p:nvSpPr>
          <p:cNvPr id="8" name="Gleichschenkliges Dreieck 19">
            <a:extLst>
              <a:ext uri="{FF2B5EF4-FFF2-40B4-BE49-F238E27FC236}">
                <a16:creationId xmlns:a16="http://schemas.microsoft.com/office/drawing/2014/main" id="{0D849C95-4FFB-D6F0-3693-F4F466970F37}"/>
              </a:ext>
            </a:extLst>
          </p:cNvPr>
          <p:cNvSpPr/>
          <p:nvPr userDrawn="1"/>
        </p:nvSpPr>
        <p:spPr bwMode="auto">
          <a:xfrm rot="5400000">
            <a:off x="3008740" y="4133313"/>
            <a:ext cx="528056" cy="258192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F0F5C701-FB24-06B7-098C-982ACD50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6999" y="3995150"/>
            <a:ext cx="460289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DE6A6D5-C066-406A-AC27-383D5FE6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28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El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71ED-2DBE-FC85-7961-2989EA290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3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71ED-2DBE-FC85-7961-2989EA290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16058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A8CD81-6325-9234-124F-1DC2AF772D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2D7F9C-7207-4014-978C-EA4FF10A02C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BA7E8E-4003-859D-B0A5-ACAE91AF0A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695D4A-A1D4-EDA1-2811-036779A749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3D1FC-EC38-D461-9092-BD07288C5B45}"/>
              </a:ext>
            </a:extLst>
          </p:cNvPr>
          <p:cNvSpPr txBox="1"/>
          <p:nvPr userDrawn="1"/>
        </p:nvSpPr>
        <p:spPr>
          <a:xfrm>
            <a:off x="365820" y="2641600"/>
            <a:ext cx="2186608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14458C-0D71-0313-F4D0-0891C938BF2B}"/>
              </a:ext>
            </a:extLst>
          </p:cNvPr>
          <p:cNvSpPr txBox="1"/>
          <p:nvPr userDrawn="1"/>
        </p:nvSpPr>
        <p:spPr>
          <a:xfrm>
            <a:off x="367036" y="3970022"/>
            <a:ext cx="218660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051EAA-969D-7D29-ED0E-1A4E1A8E0E03}"/>
              </a:ext>
            </a:extLst>
          </p:cNvPr>
          <p:cNvSpPr txBox="1"/>
          <p:nvPr userDrawn="1"/>
        </p:nvSpPr>
        <p:spPr>
          <a:xfrm>
            <a:off x="365820" y="5290822"/>
            <a:ext cx="218660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Element 3</a:t>
            </a:r>
          </a:p>
        </p:txBody>
      </p:sp>
      <p:sp>
        <p:nvSpPr>
          <p:cNvPr id="8" name="Gleichschenkliges Dreieck 19">
            <a:extLst>
              <a:ext uri="{FF2B5EF4-FFF2-40B4-BE49-F238E27FC236}">
                <a16:creationId xmlns:a16="http://schemas.microsoft.com/office/drawing/2014/main" id="{0D849C95-4FFB-D6F0-3693-F4F466970F37}"/>
              </a:ext>
            </a:extLst>
          </p:cNvPr>
          <p:cNvSpPr/>
          <p:nvPr userDrawn="1"/>
        </p:nvSpPr>
        <p:spPr bwMode="auto">
          <a:xfrm rot="5400000">
            <a:off x="3008740" y="5455098"/>
            <a:ext cx="528056" cy="258192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F0F5C701-FB24-06B7-098C-982ACD502E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3792" y="5290822"/>
            <a:ext cx="460289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48F5558-7C76-4896-A9CD-6D96F424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2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Kreis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23C20E2-6BE1-4479-A4CD-F19BC6FB46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703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99862B-2A20-446E-4266-7A3FC16B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AAC-E76A-4FB6-A385-6220230C2F3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EE2BE-1F1B-7FB8-1A97-D08BC0B8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31B83B-2C2E-CCB7-B1FC-ED46C9A50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D86EA2DF-0E1E-2943-640A-D067BFE80D9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0767011"/>
              </p:ext>
            </p:extLst>
          </p:nvPr>
        </p:nvGraphicFramePr>
        <p:xfrm>
          <a:off x="2684462" y="1772816"/>
          <a:ext cx="6823075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035A7F9C-C004-43E0-B39E-9A2E6E13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Überschrift">
            <a:extLst>
              <a:ext uri="{FF2B5EF4-FFF2-40B4-BE49-F238E27FC236}">
                <a16:creationId xmlns:a16="http://schemas.microsoft.com/office/drawing/2014/main" id="{4321CD7B-88FB-4391-AA33-60A6C6543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8"/>
            <a:ext cx="3090723" cy="4344482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33842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Flussdiagramm ohn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A15BFC07-A1F3-4E72-BC93-A34ECE5B85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5211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FDA1A3-51CC-D374-6A73-D65DDC8B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ABB9-6F8C-4907-8F79-C667B4A17D63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9F2CE2-38B5-6C29-94B9-4D8F0B0EE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8171F-461E-E560-E5D4-BB64C3672E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ADA0F9C-086F-A0F1-0CF9-435D3FC6CCC3}"/>
              </a:ext>
            </a:extLst>
          </p:cNvPr>
          <p:cNvSpPr/>
          <p:nvPr userDrawn="1"/>
        </p:nvSpPr>
        <p:spPr>
          <a:xfrm>
            <a:off x="2591737" y="2467739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14D3284-7212-B009-02FC-979E33B96CB5}"/>
              </a:ext>
            </a:extLst>
          </p:cNvPr>
          <p:cNvSpPr/>
          <p:nvPr userDrawn="1"/>
        </p:nvSpPr>
        <p:spPr>
          <a:xfrm>
            <a:off x="7611642" y="5371436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iger Pfeil 7">
            <a:extLst>
              <a:ext uri="{FF2B5EF4-FFF2-40B4-BE49-F238E27FC236}">
                <a16:creationId xmlns:a16="http://schemas.microsoft.com/office/drawing/2014/main" id="{754BEB98-89E2-EF44-6871-1FDE42EAE9CB}"/>
              </a:ext>
            </a:extLst>
          </p:cNvPr>
          <p:cNvSpPr/>
          <p:nvPr userDrawn="1"/>
        </p:nvSpPr>
        <p:spPr>
          <a:xfrm flipV="1">
            <a:off x="4960017" y="4345016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F492E0A-7E3A-DCF7-7918-2665C74AD585}"/>
              </a:ext>
            </a:extLst>
          </p:cNvPr>
          <p:cNvSpPr/>
          <p:nvPr userDrawn="1"/>
        </p:nvSpPr>
        <p:spPr>
          <a:xfrm>
            <a:off x="4470400" y="3523198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1DF43F7E-C9CE-C9C2-D188-E0D2B722A922}"/>
              </a:ext>
            </a:extLst>
          </p:cNvPr>
          <p:cNvSpPr/>
          <p:nvPr userDrawn="1"/>
        </p:nvSpPr>
        <p:spPr>
          <a:xfrm>
            <a:off x="5879976" y="4489350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hteckiger Pfeil 10">
            <a:extLst>
              <a:ext uri="{FF2B5EF4-FFF2-40B4-BE49-F238E27FC236}">
                <a16:creationId xmlns:a16="http://schemas.microsoft.com/office/drawing/2014/main" id="{590AA554-9EFA-44A3-340C-8D38E52233D9}"/>
              </a:ext>
            </a:extLst>
          </p:cNvPr>
          <p:cNvSpPr/>
          <p:nvPr userDrawn="1"/>
        </p:nvSpPr>
        <p:spPr>
          <a:xfrm flipV="1">
            <a:off x="3392489" y="3330081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hteckiger Pfeil 11">
            <a:extLst>
              <a:ext uri="{FF2B5EF4-FFF2-40B4-BE49-F238E27FC236}">
                <a16:creationId xmlns:a16="http://schemas.microsoft.com/office/drawing/2014/main" id="{D673145D-B4B3-9CB7-56DB-A640B807C093}"/>
              </a:ext>
            </a:extLst>
          </p:cNvPr>
          <p:cNvSpPr/>
          <p:nvPr userDrawn="1"/>
        </p:nvSpPr>
        <p:spPr>
          <a:xfrm flipV="1">
            <a:off x="6675538" y="5292704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Überschrift">
            <a:extLst>
              <a:ext uri="{FF2B5EF4-FFF2-40B4-BE49-F238E27FC236}">
                <a16:creationId xmlns:a16="http://schemas.microsoft.com/office/drawing/2014/main" id="{0E22CB38-65B9-4568-C6A7-3C1077CB2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8"/>
            <a:ext cx="1150751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F840217C-F10D-427A-8BDD-63AFDF9C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Flussdiagramm un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>
            <a:extLst>
              <a:ext uri="{FF2B5EF4-FFF2-40B4-BE49-F238E27FC236}">
                <a16:creationId xmlns:a16="http://schemas.microsoft.com/office/drawing/2014/main" id="{A6213BB7-5D20-462F-BABE-97A456D144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602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FDA1A3-51CC-D374-6A73-D65DDC8B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9F86-D7F2-4331-85EE-89A1E48632FB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9F2CE2-38B5-6C29-94B9-4D8F0B0EE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8171F-461E-E560-E5D4-BB64C3672E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ADA0F9C-086F-A0F1-0CF9-435D3FC6CCC3}"/>
              </a:ext>
            </a:extLst>
          </p:cNvPr>
          <p:cNvSpPr/>
          <p:nvPr userDrawn="1"/>
        </p:nvSpPr>
        <p:spPr>
          <a:xfrm>
            <a:off x="2591737" y="2467739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14D3284-7212-B009-02FC-979E33B96CB5}"/>
              </a:ext>
            </a:extLst>
          </p:cNvPr>
          <p:cNvSpPr/>
          <p:nvPr userDrawn="1"/>
        </p:nvSpPr>
        <p:spPr>
          <a:xfrm>
            <a:off x="7611642" y="5371436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iger Pfeil 7">
            <a:extLst>
              <a:ext uri="{FF2B5EF4-FFF2-40B4-BE49-F238E27FC236}">
                <a16:creationId xmlns:a16="http://schemas.microsoft.com/office/drawing/2014/main" id="{754BEB98-89E2-EF44-6871-1FDE42EAE9CB}"/>
              </a:ext>
            </a:extLst>
          </p:cNvPr>
          <p:cNvSpPr/>
          <p:nvPr userDrawn="1"/>
        </p:nvSpPr>
        <p:spPr>
          <a:xfrm flipV="1">
            <a:off x="4960017" y="4345016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F492E0A-7E3A-DCF7-7918-2665C74AD585}"/>
              </a:ext>
            </a:extLst>
          </p:cNvPr>
          <p:cNvSpPr/>
          <p:nvPr userDrawn="1"/>
        </p:nvSpPr>
        <p:spPr>
          <a:xfrm>
            <a:off x="4470400" y="3523198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1DF43F7E-C9CE-C9C2-D188-E0D2B722A922}"/>
              </a:ext>
            </a:extLst>
          </p:cNvPr>
          <p:cNvSpPr/>
          <p:nvPr userDrawn="1"/>
        </p:nvSpPr>
        <p:spPr>
          <a:xfrm>
            <a:off x="5879976" y="4489350"/>
            <a:ext cx="1296144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elem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hteckiger Pfeil 10">
            <a:extLst>
              <a:ext uri="{FF2B5EF4-FFF2-40B4-BE49-F238E27FC236}">
                <a16:creationId xmlns:a16="http://schemas.microsoft.com/office/drawing/2014/main" id="{590AA554-9EFA-44A3-340C-8D38E52233D9}"/>
              </a:ext>
            </a:extLst>
          </p:cNvPr>
          <p:cNvSpPr/>
          <p:nvPr userDrawn="1"/>
        </p:nvSpPr>
        <p:spPr>
          <a:xfrm flipV="1">
            <a:off x="3392489" y="3330081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hteckiger Pfeil 11">
            <a:extLst>
              <a:ext uri="{FF2B5EF4-FFF2-40B4-BE49-F238E27FC236}">
                <a16:creationId xmlns:a16="http://schemas.microsoft.com/office/drawing/2014/main" id="{D673145D-B4B3-9CB7-56DB-A640B807C093}"/>
              </a:ext>
            </a:extLst>
          </p:cNvPr>
          <p:cNvSpPr/>
          <p:nvPr userDrawn="1"/>
        </p:nvSpPr>
        <p:spPr>
          <a:xfrm flipV="1">
            <a:off x="6675538" y="5292704"/>
            <a:ext cx="792088" cy="650653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Überschrift">
            <a:extLst>
              <a:ext uri="{FF2B5EF4-FFF2-40B4-BE49-F238E27FC236}">
                <a16:creationId xmlns:a16="http://schemas.microsoft.com/office/drawing/2014/main" id="{0E22CB38-65B9-4568-C6A7-3C1077CB2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8"/>
            <a:ext cx="1150751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Mengentext">
            <a:extLst>
              <a:ext uri="{FF2B5EF4-FFF2-40B4-BE49-F238E27FC236}">
                <a16:creationId xmlns:a16="http://schemas.microsoft.com/office/drawing/2014/main" id="{15C209EF-5AF7-949F-258E-EB0557659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413168"/>
            <a:ext cx="245731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5" name="Mengentext">
            <a:extLst>
              <a:ext uri="{FF2B5EF4-FFF2-40B4-BE49-F238E27FC236}">
                <a16:creationId xmlns:a16="http://schemas.microsoft.com/office/drawing/2014/main" id="{075B71E7-E70B-A2C3-F9A7-6F413B3E9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2276" y="2841597"/>
            <a:ext cx="2457311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E144761F-3E60-4B68-891F-C73C376A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Bilder und 3 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300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50B2CFA-3DF0-4823-9402-66C9C7341AEE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9"/>
            <a:ext cx="11507517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Mengentext">
            <a:extLst>
              <a:ext uri="{FF2B5EF4-FFF2-40B4-BE49-F238E27FC236}">
                <a16:creationId xmlns:a16="http://schemas.microsoft.com/office/drawing/2014/main" id="{60E02097-33C4-7465-FA02-4A9752F434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35" y="2608236"/>
            <a:ext cx="767928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1pPr>
            <a:lvl2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2pPr>
            <a:lvl3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</p:txBody>
      </p:sp>
      <p:sp>
        <p:nvSpPr>
          <p:cNvPr id="9" name="Mengentext">
            <a:extLst>
              <a:ext uri="{FF2B5EF4-FFF2-40B4-BE49-F238E27FC236}">
                <a16:creationId xmlns:a16="http://schemas.microsoft.com/office/drawing/2014/main" id="{21902F76-D378-57CF-E94A-0103A0150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980" y="3880433"/>
            <a:ext cx="767928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1pPr>
            <a:lvl2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2pPr>
            <a:lvl3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Zweite Ebene</a:t>
            </a:r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42F7D7DE-761E-2ABA-1F6E-8CB7AAD1B7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435" y="5152630"/>
            <a:ext cx="767928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1pPr>
            <a:lvl2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2pPr>
            <a:lvl3pPr marL="285750" indent="-285750">
              <a:lnSpc>
                <a:spcPct val="10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600" cap="none" spc="40" baseline="0">
                <a:latin typeface="+mn-lt"/>
              </a:defRPr>
            </a:lvl3pPr>
            <a:lvl4pPr marL="0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4pPr>
            <a:lvl5pPr marL="257175" indent="0">
              <a:lnSpc>
                <a:spcPct val="100000"/>
              </a:lnSpc>
              <a:buNone/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Dritte Ebene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C12189BF-5542-8786-C44F-C668D3DF39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6477" y="2993145"/>
            <a:ext cx="1362247" cy="67536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F927F8FB-C9BA-9AAB-4DDC-2E9ACC7707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6477" y="4318137"/>
            <a:ext cx="1362247" cy="67536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1B88B7BD-36E3-EC33-0F3F-14267A389B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6477" y="5628998"/>
            <a:ext cx="1362247" cy="67536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C143C1F-E360-404F-8A9E-47EC53859ACE}"/>
              </a:ext>
            </a:extLst>
          </p:cNvPr>
          <p:cNvSpPr/>
          <p:nvPr userDrawn="1"/>
        </p:nvSpPr>
        <p:spPr>
          <a:xfrm>
            <a:off x="9768408" y="6063099"/>
            <a:ext cx="2069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>
                    <a:lumMod val="65000"/>
                  </a:schemeClr>
                </a:solidFill>
              </a:rPr>
              <a:t>Source: Name, Datum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3E20B54-FCD7-4E34-9EE4-E81DEE46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-Vollbild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D635133B-DF01-973E-2924-DC39FA5AD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200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D635133B-DF01-973E-2924-DC39FA5AD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B6553560-BCAE-D548-9152-407AB22F0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0" y="41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19CE9045-4750-C843-C34A-C5218F2744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EBF43D-B84C-4DD1-99CF-92738FEE69AA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EEE3793B-FA34-6A90-2703-ED780F823F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C40CBC25-C7EA-6B9C-CC93-7743FD5FFB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25F3E54-D8D1-42BE-9D38-877FB37B4742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99B65AB-8109-43E9-A77A-725B396F7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6717BF9-FDC8-40D5-B6A7-D55A5E7C49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091770D-5E5D-4241-A69B-BFD916743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34A3A31E-6363-4598-85CD-C31AA2FDF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EE0C451-A121-40CD-9082-DAD9936D8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53F938B3-039B-452F-8753-3570C3132C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5876B0C-2CB2-4D89-9A29-FDEE693C08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1DD1CB5-5C77-453C-9BA8-9BDCBB68FF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D2FF5A8F-8FA8-4FB3-931F-40CDB4F599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69066DB1-58C0-4BE2-8C28-95C1C22945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AC184CC2-0F60-411B-B671-4A7A71A3A8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57D2DCD0-51A2-4790-BA24-9DE5688A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00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5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9784D163-5DD4-424F-958C-8C131202C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320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think-cell Folie" r:id="rId9" imgW="306" imgH="306" progId="TCLayout.ActiveDocument.1">
                  <p:embed/>
                </p:oleObj>
              </mc:Choice>
              <mc:Fallback>
                <p:oleObj name="think-cell Folie" r:id="rId9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3FA791-5B1A-3E7B-56BE-E5A060DF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64DE-C21B-4A43-9159-EF73EA7B232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55B8C-E06E-6A82-72B7-1FAE490FD2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9D5F7E-4DC2-0BC6-C188-E6BADAA538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F47574E-14B1-FF21-41C4-EB9251AAF9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775520" y="3390900"/>
            <a:ext cx="1224136" cy="924310"/>
          </a:xfrm>
          <a:prstGeom prst="rect">
            <a:avLst/>
          </a:prstGeom>
          <a:solidFill>
            <a:schemeClr val="bg1"/>
          </a:solidFill>
          <a:ln w="6350">
            <a:solidFill>
              <a:srgbClr val="B5B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1E1C7B-3D5A-5471-5FFF-FFE4D476CD7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3629726" y="3390900"/>
            <a:ext cx="1224136" cy="924310"/>
          </a:xfrm>
          <a:prstGeom prst="rect">
            <a:avLst/>
          </a:prstGeom>
          <a:solidFill>
            <a:schemeClr val="bg1"/>
          </a:solidFill>
          <a:ln w="6350">
            <a:solidFill>
              <a:srgbClr val="B5B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EDDD7B-2097-0137-2F67-C4F6442C389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5483932" y="3390900"/>
            <a:ext cx="1224136" cy="924310"/>
          </a:xfrm>
          <a:prstGeom prst="rect">
            <a:avLst/>
          </a:prstGeom>
          <a:solidFill>
            <a:schemeClr val="bg1"/>
          </a:solidFill>
          <a:ln w="6350">
            <a:solidFill>
              <a:srgbClr val="B5B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86470B-7974-C3DB-D989-4E927E87166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338138" y="3390900"/>
            <a:ext cx="1224136" cy="924310"/>
          </a:xfrm>
          <a:prstGeom prst="rect">
            <a:avLst/>
          </a:prstGeom>
          <a:solidFill>
            <a:schemeClr val="bg1"/>
          </a:solidFill>
          <a:ln w="6350">
            <a:solidFill>
              <a:srgbClr val="B5B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0063C0-4CDD-D5CE-DDBD-544A22B8E81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9192344" y="3390900"/>
            <a:ext cx="1224136" cy="924310"/>
          </a:xfrm>
          <a:prstGeom prst="rect">
            <a:avLst/>
          </a:prstGeom>
          <a:solidFill>
            <a:schemeClr val="bg1"/>
          </a:solidFill>
          <a:ln w="6350">
            <a:solidFill>
              <a:srgbClr val="B5B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Überschrift">
            <a:extLst>
              <a:ext uri="{FF2B5EF4-FFF2-40B4-BE49-F238E27FC236}">
                <a16:creationId xmlns:a16="http://schemas.microsoft.com/office/drawing/2014/main" id="{4F48C307-8107-6A0D-7500-B94A727A4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9"/>
            <a:ext cx="11507517" cy="673264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520D6921-8FF2-451D-A338-AEA248F6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1DB3A8B8-BB95-48DD-B88A-97EF968E60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525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094F4F-B317-5F5E-5861-DBBD917B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07E9-16C9-4176-BEDB-742118D7A03A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0882A9-254D-D1DF-3C40-828F825B8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0E113B-E4FC-47A0-E1FA-642D43FD4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678C7AF-4488-5CC4-2AA5-8DC3D138D42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21355783"/>
              </p:ext>
            </p:extLst>
          </p:nvPr>
        </p:nvGraphicFramePr>
        <p:xfrm>
          <a:off x="4696041" y="1681728"/>
          <a:ext cx="715245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2A86BF5D-CFB4-46A4-B75F-BC374476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Überschrift">
            <a:extLst>
              <a:ext uri="{FF2B5EF4-FFF2-40B4-BE49-F238E27FC236}">
                <a16:creationId xmlns:a16="http://schemas.microsoft.com/office/drawing/2014/main" id="{8692C1F2-799F-47A3-B533-ED28FD10E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80" y="1604798"/>
            <a:ext cx="3090723" cy="4344482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94473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Übersicht 5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59C333-0554-0FA2-7F0C-F5A4D94A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380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59C333-0554-0FA2-7F0C-F5A4D94AD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A6248CF-05EA-658F-6484-FC5014B5FD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90B58EB-0197-45D3-A5B0-FC7A1616EAB6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D9BF17D-362C-F0F9-B914-79DEC9ED44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29A855D-AEBF-D5DB-479B-49D72A14D8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Überschrift">
            <a:extLst>
              <a:ext uri="{FF2B5EF4-FFF2-40B4-BE49-F238E27FC236}">
                <a16:creationId xmlns:a16="http://schemas.microsoft.com/office/drawing/2014/main" id="{A0BDB6A6-F7E4-E0AB-C83D-72B50B41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3090723" cy="4344482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4339E9F-B7DB-46E5-0B93-D28BC072A1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4100" y="287005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Topic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5AE1D9D-15D2-41E8-D659-2E08DA9406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4100" y="363205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Topic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1AA00FD-F62C-5879-79CB-8ABAFB6177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4100" y="4409925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Topic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8DA32FE-9BBA-2CC7-4A17-2D412AB7D9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4100" y="5156050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Topic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774B369-9559-74BD-15F9-3C1779F04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5300" y="1954287"/>
            <a:ext cx="3581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5263" indent="-195263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74917BD-7492-7C9E-B822-5E93F1A2F5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4100" y="2075581"/>
            <a:ext cx="175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Topic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2EA5D77E-F740-B1CE-9906-8418E4F427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7276" y="2777975"/>
            <a:ext cx="1922463" cy="476250"/>
          </a:xfrm>
          <a:prstGeom prst="homePlate">
            <a:avLst>
              <a:gd name="adj" fmla="val 26313"/>
            </a:avLst>
          </a:prstGeom>
          <a:noFill/>
          <a:ln w="6350">
            <a:solidFill>
              <a:srgbClr val="3F68A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89B31E4E-5DC9-D79D-3964-C1C882AC46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7276" y="3565375"/>
            <a:ext cx="1922463" cy="476250"/>
          </a:xfrm>
          <a:prstGeom prst="homePlate">
            <a:avLst>
              <a:gd name="adj" fmla="val 26313"/>
            </a:avLst>
          </a:prstGeom>
          <a:noFill/>
          <a:ln w="6350">
            <a:solidFill>
              <a:srgbClr val="3F68A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A35B745D-531E-355C-8D72-37F0244C3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7276" y="4336900"/>
            <a:ext cx="1922463" cy="476250"/>
          </a:xfrm>
          <a:prstGeom prst="homePlate">
            <a:avLst>
              <a:gd name="adj" fmla="val 26313"/>
            </a:avLst>
          </a:prstGeom>
          <a:noFill/>
          <a:ln w="6350">
            <a:solidFill>
              <a:srgbClr val="3F68A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FBEE06D5-8D87-0049-8CFD-105D7CA44E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7276" y="5092550"/>
            <a:ext cx="1922463" cy="476250"/>
          </a:xfrm>
          <a:prstGeom prst="homePlate">
            <a:avLst>
              <a:gd name="adj" fmla="val 26313"/>
            </a:avLst>
          </a:prstGeom>
          <a:noFill/>
          <a:ln w="6350">
            <a:solidFill>
              <a:srgbClr val="3F68A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82C92815-9E1B-783F-690B-2EA93E831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7276" y="1989856"/>
            <a:ext cx="1922463" cy="476250"/>
          </a:xfrm>
          <a:prstGeom prst="homePlate">
            <a:avLst>
              <a:gd name="adj" fmla="val 26313"/>
            </a:avLst>
          </a:prstGeom>
          <a:noFill/>
          <a:ln w="6350">
            <a:solidFill>
              <a:srgbClr val="3F68A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3D0C4720-2562-5264-4CF4-FA345EC380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5300" y="2746375"/>
            <a:ext cx="3581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5263" indent="-195263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30C1D271-2932-9CAC-B78F-1FADA8102F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5300" y="3544366"/>
            <a:ext cx="3581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5263" indent="-195263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C019C8B2-F53A-D32A-2912-69C547AC1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0112" y="4328533"/>
            <a:ext cx="3581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5263" indent="-195263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44C3E804-1D60-3C8F-D6A0-7F4284D4E4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5300" y="5060218"/>
            <a:ext cx="35814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95263" indent="-195263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  <a:p>
            <a:pPr marL="285750" indent="-2857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en-US" sz="12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rPr>
              <a:t>item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EFF5556-9421-4871-9CD5-4A60D57E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Übersicht 3 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443B3F-07D7-72D9-D4B0-9C090D607E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0963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443B3F-07D7-72D9-D4B0-9C090D607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11507516" cy="67923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7B7CB5C-DD1A-DB73-B655-89EC433692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1B9AC2-AEAE-40E0-8808-DB75F4EC8D93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037E9FA-9B6A-EDA9-AE2B-36E5FF38A5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1DCC4FB-4758-DDE4-FEC6-76935400AD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B9585A-6D49-1CC5-EA8D-4EC4AF3F6484}"/>
              </a:ext>
            </a:extLst>
          </p:cNvPr>
          <p:cNvSpPr/>
          <p:nvPr userDrawn="1"/>
        </p:nvSpPr>
        <p:spPr>
          <a:xfrm>
            <a:off x="4727848" y="2375400"/>
            <a:ext cx="151216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F68A3"/>
                </a:solidFill>
              </a:rPr>
              <a:t>Topic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A996D0A-A0E1-DC27-D76E-78209E6A5216}"/>
              </a:ext>
            </a:extLst>
          </p:cNvPr>
          <p:cNvSpPr/>
          <p:nvPr userDrawn="1"/>
        </p:nvSpPr>
        <p:spPr>
          <a:xfrm>
            <a:off x="1991544" y="3455520"/>
            <a:ext cx="208823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F68A3"/>
                </a:solidFill>
              </a:rPr>
              <a:t>Topic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E102D5A-5F14-E0E6-52C2-8E1DA719482D}"/>
              </a:ext>
            </a:extLst>
          </p:cNvPr>
          <p:cNvSpPr/>
          <p:nvPr userDrawn="1"/>
        </p:nvSpPr>
        <p:spPr>
          <a:xfrm>
            <a:off x="7048728" y="3455520"/>
            <a:ext cx="208823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F68A3"/>
                </a:solidFill>
              </a:rPr>
              <a:t>Topic</a:t>
            </a:r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7E1A141-D775-A0B1-4D12-BEB8E2458090}"/>
              </a:ext>
            </a:extLst>
          </p:cNvPr>
          <p:cNvCxnSpPr>
            <a:stCxn id="10" idx="2"/>
            <a:endCxn id="11" idx="0"/>
          </p:cNvCxnSpPr>
          <p:nvPr userDrawn="1"/>
        </p:nvCxnSpPr>
        <p:spPr>
          <a:xfrm flipH="1">
            <a:off x="3035660" y="2879456"/>
            <a:ext cx="244827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70DFD602-C7F8-A35A-0721-A6B62C585B61}"/>
              </a:ext>
            </a:extLst>
          </p:cNvPr>
          <p:cNvCxnSpPr>
            <a:stCxn id="10" idx="2"/>
            <a:endCxn id="12" idx="0"/>
          </p:cNvCxnSpPr>
          <p:nvPr userDrawn="1"/>
        </p:nvCxnSpPr>
        <p:spPr>
          <a:xfrm>
            <a:off x="5483932" y="2879456"/>
            <a:ext cx="26089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ngentext">
            <a:extLst>
              <a:ext uri="{FF2B5EF4-FFF2-40B4-BE49-F238E27FC236}">
                <a16:creationId xmlns:a16="http://schemas.microsoft.com/office/drawing/2014/main" id="{02210ABB-6734-2D8A-53D4-463E633D3E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5660" y="430894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Mengentext">
            <a:extLst>
              <a:ext uri="{FF2B5EF4-FFF2-40B4-BE49-F238E27FC236}">
                <a16:creationId xmlns:a16="http://schemas.microsoft.com/office/drawing/2014/main" id="{66DB2D74-3523-CFD8-C4A8-6E5495448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6000" y="4322870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lang="de-DE" sz="1600" cap="none" spc="40" baseline="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9B256D-5A10-48A4-A53B-58235FA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-Vollbild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04E9BFF4-E8E3-BAE5-7954-51F19C3E4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586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04E9BFF4-E8E3-BAE5-7954-51F19C3E4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2E11BAB0-E48E-C841-9D73-2787C12B4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-8850" y="0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90170065-C9A3-24DE-DDEF-BDF98192E2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B0D362-05E2-493D-BEF3-278653A9AA7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BE2FF977-2B70-14BE-0AC6-78D52D5F45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8FE7AEB2-572E-D99D-3758-D7EAC15118D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95C8CB0-C182-4F3F-ACAD-3661268FB125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813EFFCA-06F9-484C-BDA2-0F794A957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1D067AC-0B4F-4E53-AEDE-6D42DD489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1CB181C7-8FC9-4BB9-B2F2-7532A7204C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6B8B0499-7230-434B-A3D9-8A1C41BC2F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9E7FC7E-26D3-46DA-887A-39E6F4572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554186A-0548-4A64-8A8C-12B7B31AB6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C97A8BE-CF5C-4F76-B1F5-6C1FEBA267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DF77CD5-12B6-4E4F-9663-1E91969FE5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FF452B5-469F-44CD-9888-5C0D73C442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B28AA9A-2030-486D-9E14-0619062257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874CD38-3279-4813-8F7C-8E80328F32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95613EC0-50A0-4260-A6AA-05C03998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-Vollbild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46F61505-A5A4-8A01-1281-BC1E6DFD55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4999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46F61505-A5A4-8A01-1281-BC1E6DFD5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hallway with posters on the wall&#10;&#10;Description automatically generated with medium confidence">
            <a:extLst>
              <a:ext uri="{FF2B5EF4-FFF2-40B4-BE49-F238E27FC236}">
                <a16:creationId xmlns:a16="http://schemas.microsoft.com/office/drawing/2014/main" id="{EAD85570-B10F-F95B-35CD-C1216F86C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520"/>
          <a:stretch/>
        </p:blipFill>
        <p:spPr>
          <a:xfrm>
            <a:off x="-8098" y="3176"/>
            <a:ext cx="12192000" cy="68524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-1200" y="29079"/>
            <a:ext cx="12192000" cy="6866807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C8D87386-3F94-0F26-30B9-AE4B117637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174F63-B349-4C0A-A9D3-B10E95D7277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3FA28848-51D4-56E7-5B15-1E131F725F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8942275-DDF5-AA19-030F-41A283BFF0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245235B-89A3-44BE-9041-E79C29855A5A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7494BEF4-5B20-481E-A5E7-DDDDB8ED4F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0E79C423-9433-493A-ABAF-4FA547A2C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1BF2D08B-5744-4103-B994-D69EE25D9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EB998B25-D697-4F2D-81F7-445E1283E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FCD02E9-FBBD-44E5-A59F-2860B9A00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C685841E-1DE4-4FB5-BF89-80CF8DDE8A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D08A626A-BA8F-4E83-9535-1318198F1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ED732B2-2579-4FD8-A576-6DF3E4A7D0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A09CD56B-9D8D-432F-8E01-21C70D0DE5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4BB94861-6FF7-4DF8-8B25-15EFCA174F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90E39FC-6A7B-4652-ADC5-36715D8B86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B07C17D9-33EB-4E45-8F61-B95854D8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-Vollbild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89168F2-90E7-A28E-C784-3D6EF56290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7341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89168F2-90E7-A28E-C784-3D6EF5629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1D57B34-921E-1346-6106-F5B08A734B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" y="0"/>
            <a:ext cx="12187790" cy="685799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3176" y="-1"/>
            <a:ext cx="12200098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D7270E54-19B6-9B8B-5A92-521D7D559EE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176A5D-073B-4980-AE41-C5AD3D2DF171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AE79D49-797E-4766-2E3F-3E4106321C0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67043F2-8AA3-4DA6-3C02-2961CEFB9C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67C0CC2-E212-4166-9716-DE6A5D122B20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5C5330B-7A6D-4B6D-8A64-E585A9C73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DB91BDC3-70E2-46B6-A25D-AE988F595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A8514634-2FA0-44FC-8E71-215105B46C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980416F1-E901-4417-86C1-7843091CBF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2659B8B8-D19C-448B-B820-DD020C726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095DF364-7506-4E69-A277-29CB4A608F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23DA3841-E0C6-47DD-A6DC-6391836A0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BFEB7579-CCC5-4945-81A3-A211238887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0C2D46C-D218-4549-A87A-A3EF518EEE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EF40A383-CA35-45A0-80E1-7E7D2AEAAF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FA33BEC2-C61F-482D-93BA-9039CEDEAD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F6081FFD-6D91-42D4-BE79-C62C09BE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44097BC-159F-8F90-B44E-F4A12FA7C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652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44097BC-159F-8F90-B44E-F4A12FA7C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656693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0" y="1604798"/>
            <a:ext cx="11516057" cy="673265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741CD-3F1C-E84A-8F4C-1CF83B7D6B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513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9B364F8-AB83-DA4D-849A-83EEDB6B3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513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2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8DA3F98-D1E3-F849-B50E-A6518482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513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3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ACF6064-DEB7-6A49-89E0-F68DCAB30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513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4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2EEF72A-DFF5-E34F-8BA6-3CA410A45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513" y="56607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5</a:t>
            </a:r>
          </a:p>
        </p:txBody>
      </p:sp>
      <p:sp>
        <p:nvSpPr>
          <p:cNvPr id="16" name="Mengentext">
            <a:extLst>
              <a:ext uri="{FF2B5EF4-FFF2-40B4-BE49-F238E27FC236}">
                <a16:creationId xmlns:a16="http://schemas.microsoft.com/office/drawing/2014/main" id="{9C08FC8B-D72D-3C49-AE43-59435B527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6693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7" name="Mengentext">
            <a:extLst>
              <a:ext uri="{FF2B5EF4-FFF2-40B4-BE49-F238E27FC236}">
                <a16:creationId xmlns:a16="http://schemas.microsoft.com/office/drawing/2014/main" id="{B78C70DF-0EB6-4D4A-A20B-31460DF3C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6693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8" name="Mengentext">
            <a:extLst>
              <a:ext uri="{FF2B5EF4-FFF2-40B4-BE49-F238E27FC236}">
                <a16:creationId xmlns:a16="http://schemas.microsoft.com/office/drawing/2014/main" id="{36261980-D2E6-7742-AE29-6DE955C6B0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6693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9" name="Mengentext">
            <a:extLst>
              <a:ext uri="{FF2B5EF4-FFF2-40B4-BE49-F238E27FC236}">
                <a16:creationId xmlns:a16="http://schemas.microsoft.com/office/drawing/2014/main" id="{64607761-955D-6249-AAAB-2450D97D6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693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0" name="Mengentext">
            <a:extLst>
              <a:ext uri="{FF2B5EF4-FFF2-40B4-BE49-F238E27FC236}">
                <a16:creationId xmlns:a16="http://schemas.microsoft.com/office/drawing/2014/main" id="{77B10108-F32E-6C4E-A6B7-2F52E7765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762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0B28D25-BB3B-6B4B-96AD-3F56D64EE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2582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4909C24-EE8B-6D4F-AAE4-6761EA5A0C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2582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7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0834207B-4C50-454C-BDAD-9270B9C5CD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2582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8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3FF81E12-4AD8-F840-AF92-83A62713E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2582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9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CF82AF0A-B420-7D47-BEEA-1093ECFF9C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8374" y="5660708"/>
            <a:ext cx="809658" cy="538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dirty="0"/>
              <a:t>10</a:t>
            </a:r>
          </a:p>
        </p:txBody>
      </p:sp>
      <p:sp>
        <p:nvSpPr>
          <p:cNvPr id="26" name="Mengentext">
            <a:extLst>
              <a:ext uri="{FF2B5EF4-FFF2-40B4-BE49-F238E27FC236}">
                <a16:creationId xmlns:a16="http://schemas.microsoft.com/office/drawing/2014/main" id="{D170C4C7-878E-8D48-AB9A-BEA3A20BC8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762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7" name="Mengentext">
            <a:extLst>
              <a:ext uri="{FF2B5EF4-FFF2-40B4-BE49-F238E27FC236}">
                <a16:creationId xmlns:a16="http://schemas.microsoft.com/office/drawing/2014/main" id="{6E2874F6-0A10-C249-AB11-90B6F57226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4762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8" name="Mengentext">
            <a:extLst>
              <a:ext uri="{FF2B5EF4-FFF2-40B4-BE49-F238E27FC236}">
                <a16:creationId xmlns:a16="http://schemas.microsoft.com/office/drawing/2014/main" id="{2CBAB3E0-0143-D547-9B4C-8E12609633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4762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9" name="Mengentext">
            <a:extLst>
              <a:ext uri="{FF2B5EF4-FFF2-40B4-BE49-F238E27FC236}">
                <a16:creationId xmlns:a16="http://schemas.microsoft.com/office/drawing/2014/main" id="{FE8EB7ED-46E9-5644-BD09-13AF973318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4762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CCA3327F-350C-3F3F-4D25-8C02AF3F618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8D952DEF-3E89-4BDD-A57B-9B6900FD76D4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FACADB5D-854E-C229-1E28-0006E81B5B6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B8762B4C-1610-66D1-7B2D-01B6494C1BF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FFD09F-04E8-43CD-A889-0F3DB248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sv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vmlDrawing" Target="../drawings/vmlDrawing5.v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1.bin"/><Relationship Id="rId5" Type="http://schemas.openxmlformats.org/officeDocument/2006/relationships/tags" Target="../tags/tag12.xml"/><Relationship Id="rId4" Type="http://schemas.openxmlformats.org/officeDocument/2006/relationships/vmlDrawing" Target="../drawings/vmlDrawing11.vml"/><Relationship Id="rId9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14.v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1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21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oleObject" Target="../embeddings/oleObject20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ags" Target="../tags/tag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svg"/><Relationship Id="rId10" Type="http://schemas.openxmlformats.org/officeDocument/2006/relationships/vmlDrawing" Target="../drawings/vmlDrawing38.v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53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vmlDrawing" Target="../drawings/vmlDrawing47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55802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Folie" r:id="rId7" imgW="306" imgH="306" progId="TCLayout.ActiveDocument.1">
                  <p:embed/>
                </p:oleObj>
              </mc:Choice>
              <mc:Fallback>
                <p:oleObj name="think-cell Folie" r:id="rId7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Kopfzeile"/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13AE36F-FAFD-4BDE-A63B-029D5DCCF21B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 Rechts- und Wirtschaftswissenschaften | ISE | Person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103C459-F3B3-4DA9-B8D7-33E817201E38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4A6960F-A63B-4C0B-87D0-E115032FF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32491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18" r:id="rId2"/>
    <p:sldLayoutId id="2147484419" r:id="rId3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75" userDrawn="1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2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7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647294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think-cell Folie" r:id="rId9" imgW="306" imgH="306" progId="TCLayout.ActiveDocument.1">
                  <p:embed/>
                </p:oleObj>
              </mc:Choice>
              <mc:Fallback>
                <p:oleObj name="think-cell Folie" r:id="rId9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575AF2B5-49A7-4856-84E5-75D884C26E97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996E36B-F29C-4327-8458-C637DDCBA7A2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A40956D-A141-4ED2-AD7B-BA0D99F0DD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3BF8194-4581-49A6-8508-73E757CDD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61387D3-F9FA-450D-9D95-80256F2DBC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5FE8A558-D628-47B4-AAF8-AC5C2053EF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EDD9BC0-81C1-4CFD-971F-9234D4D9E3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60CC14C-9194-4FF7-9CDD-38D7B1E2C1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CBF59E3-3185-443D-9241-4C9B87349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9280573E-53E9-4245-922D-20E4E9A0FB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D730392-884D-4C86-A103-07B3F4D8E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E0C8CFF-F924-4813-BD95-094A23F721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EBAB0EB-3534-41AB-BA23-E8F5067ABD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43" name="Kopfzeile">
            <a:extLst>
              <a:ext uri="{FF2B5EF4-FFF2-40B4-BE49-F238E27FC236}">
                <a16:creationId xmlns:a16="http://schemas.microsoft.com/office/drawing/2014/main" id="{3E489A96-4DCE-4E34-B65A-5BAB8FE2B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225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1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7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1865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E65D1876-90A2-4330-8A7A-5AB38369B169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911E03D-EEE7-4946-968D-1138126BABA1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B634A26-8A3F-457E-88E1-6D1CCD537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9C2D7F4-8747-4F8F-B72C-F0A97FBACE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54498EC-8EB8-4770-AF2D-494B83FF72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BBF7BCA-7F84-492D-8481-25A5D93283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DCD2E854-6A53-4F58-8FC8-BE3800F58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0FA45D0-7969-451A-BC78-64E7F9C13F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19D5B2D2-9F47-433B-9FED-83D0B262F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08D825C2-F1C4-4C38-B8D2-CB1BA6A432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EF7503-E1F3-41F4-B324-AC27648A16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0CD3BE5-266D-486A-87A9-B06AFCBBB8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09FF606-F8E9-411E-8E32-33DDA02320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5" name="Kopfzeile">
            <a:extLst>
              <a:ext uri="{FF2B5EF4-FFF2-40B4-BE49-F238E27FC236}">
                <a16:creationId xmlns:a16="http://schemas.microsoft.com/office/drawing/2014/main" id="{519EDD47-03D9-425B-B602-284292A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15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4" userDrawn="1">
          <p15:clr>
            <a:srgbClr val="F26B43"/>
          </p15:clr>
        </p15:guide>
        <p15:guide id="7" pos="4951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6" userDrawn="1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75084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Folie" r:id="rId9" imgW="306" imgH="306" progId="TCLayout.ActiveDocument.1">
                  <p:embed/>
                </p:oleObj>
              </mc:Choice>
              <mc:Fallback>
                <p:oleObj name="think-cell Folie" r:id="rId9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808A2CE-B2B5-4AA8-8C5E-652993018A53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2991C9D-D532-44C6-B58B-40F5DDF217F3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BB2EA9D-97D3-4DD7-8E8F-D7EE04FC6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A8E9ABE-9826-458C-939A-7C3A8E5959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2E26204-356C-4AA4-80F8-3B9B8E63DA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80701B1-5E34-4A65-B952-B7B00376A0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D8165631-5FAF-4247-BAB2-9B563BBF16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B36C0D2-AA0D-49E2-90FF-1FDF7580E7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868ED466-39BF-4867-8039-9268FFF675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EC19937-78C8-43F2-8522-8A28047D6C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C6F8281-DBEF-4D99-9AAD-8714E91074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C0BD2F4-94EC-4A09-BBD2-831B8A628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6A553BD-067B-4423-8679-71B88FE1FA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34" name="Kopfzeile">
            <a:extLst>
              <a:ext uri="{FF2B5EF4-FFF2-40B4-BE49-F238E27FC236}">
                <a16:creationId xmlns:a16="http://schemas.microsoft.com/office/drawing/2014/main" id="{3992F22C-9E44-41BA-8F6D-12E0B93A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41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0" r:id="rId3"/>
    <p:sldLayoutId id="2147484421" r:id="rId4"/>
    <p:sldLayoutId id="2147484312" r:id="rId5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2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4" userDrawn="1">
          <p15:clr>
            <a:srgbClr val="F26B43"/>
          </p15:clr>
        </p15:guide>
        <p15:guide id="15" orient="horz" pos="1857" userDrawn="1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890572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think-cell Folie" r:id="rId22" imgW="306" imgH="306" progId="TCLayout.ActiveDocument.1">
                  <p:embed/>
                </p:oleObj>
              </mc:Choice>
              <mc:Fallback>
                <p:oleObj name="think-cell Folie" r:id="rId22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4203794-424D-4E0A-9BF8-34F825478E39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21" name="Kopfzeile">
            <a:extLst>
              <a:ext uri="{FF2B5EF4-FFF2-40B4-BE49-F238E27FC236}">
                <a16:creationId xmlns:a16="http://schemas.microsoft.com/office/drawing/2014/main" id="{98059C62-368E-4D8E-92C9-3356861F9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F5A659-D9BD-4167-A535-E2FD8CF839CA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C847D31-E7ED-47C6-93F5-9B9102B71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B209DAC-1E6F-478D-90B7-BFE89DFE38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28B98C1D-F58C-4CB5-B264-E2DAE86094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0775850B-5F88-4044-AAC5-F0C0DA2139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0E7AD19-1253-4BFB-9C40-5981F9578D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53559CA-4394-4C4A-87CA-5AC45006A7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2053560-1D0D-4AF8-8C39-DFBFFAAC66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BA7E737-D204-4F9A-AB28-3A36D3FBE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9636B84E-F68B-4AA5-B515-D3E357C80F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F94D8108-9FAD-4C70-B95E-58591A1D0E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C9A3599-F35F-40D4-9DC7-B191E4DE58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6111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33" r:id="rId18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1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7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63807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think-cell Folie" r:id="rId12" imgW="306" imgH="306" progId="TCLayout.ActiveDocument.1">
                  <p:embed/>
                </p:oleObj>
              </mc:Choice>
              <mc:Fallback>
                <p:oleObj name="think-cell Folie" r:id="rId12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0E9FEB6-AED5-412B-9937-63F3DDC7DEF5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21" name="Kopfzeile">
            <a:extLst>
              <a:ext uri="{FF2B5EF4-FFF2-40B4-BE49-F238E27FC236}">
                <a16:creationId xmlns:a16="http://schemas.microsoft.com/office/drawing/2014/main" id="{7FD71C42-482D-4F2D-98F5-52E5CEFC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5E55908-7D52-49BF-8A7A-6F6B021EBE89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9817E45-CF11-46C6-AC68-30A9DF1516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DD54CB3-8B69-4EC4-A436-E249F46D23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BEC6260-F5E7-45BD-B163-35D75B865D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D5E60847-3375-4266-9F25-26634BFB5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3DD71FF-D58A-40D0-8683-A11D4B587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DC740A9-5A08-4A11-B859-E0B84B2C10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D790C95-D4B5-462A-9FB9-9DD95AC30A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0248CF5-EF29-4198-B0E3-7577A96FF2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DBB40C21-9B6A-4512-9659-8A3F306FF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188928B7-206E-4F6D-8404-A454283FC2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364156F-E6EB-4F69-826E-091B31FD3A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4740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2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7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CC2EAAB7-5441-294F-35F2-3E4E1B7D7F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6480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think-cell Folie" r:id="rId16" imgW="306" imgH="306" progId="TCLayout.ActiveDocument.1">
                  <p:embed/>
                </p:oleObj>
              </mc:Choice>
              <mc:Fallback>
                <p:oleObj name="think-cell Folie" r:id="rId16" imgW="306" imgH="306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CC2EAAB7-5441-294F-35F2-3E4E1B7D7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Datumsplatzhalter 3">
            <a:extLst>
              <a:ext uri="{FF2B5EF4-FFF2-40B4-BE49-F238E27FC236}">
                <a16:creationId xmlns:a16="http://schemas.microsoft.com/office/drawing/2014/main" id="{4CF8E9E2-98AE-E1E6-7781-64706BEA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0D6FEED-DA51-4399-AC1F-5AC1833FC2D8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52" name="Foliennummernplatzhalter 5">
            <a:extLst>
              <a:ext uri="{FF2B5EF4-FFF2-40B4-BE49-F238E27FC236}">
                <a16:creationId xmlns:a16="http://schemas.microsoft.com/office/drawing/2014/main" id="{7073C2FD-DC42-8577-6156-612CAB12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ADD8747F-EE94-8ECA-D28B-6ED4C0A8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21" name="Kopfzeile">
            <a:extLst>
              <a:ext uri="{FF2B5EF4-FFF2-40B4-BE49-F238E27FC236}">
                <a16:creationId xmlns:a16="http://schemas.microsoft.com/office/drawing/2014/main" id="{3D86E64B-65B2-41C2-8BB7-EE0DE4CCC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7525299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  <a:endParaRPr lang="de-DE" alt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A61AD5C-32CF-44EC-9755-3DBCB31B815F}"/>
              </a:ext>
            </a:extLst>
          </p:cNvPr>
          <p:cNvGrpSpPr/>
          <p:nvPr userDrawn="1"/>
        </p:nvGrpSpPr>
        <p:grpSpPr>
          <a:xfrm>
            <a:off x="7861300" y="412750"/>
            <a:ext cx="4330700" cy="910165"/>
            <a:chOff x="7861300" y="412750"/>
            <a:chExt cx="4330700" cy="91016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FAD9281-201B-41D9-A082-194376E3E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1300" y="412750"/>
              <a:ext cx="4330700" cy="910165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 dirty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EC52586-EDDC-4579-A4F0-98394E988A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02E5EC3-D4B3-41E3-A0F8-D2AA1BDD3B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70358" y="438150"/>
              <a:ext cx="700618" cy="768349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6F7543C3-A514-4E8E-889C-9D262B1349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02209" y="610658"/>
              <a:ext cx="1066801" cy="514349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8549D8F9-442C-4F12-9F2D-DBA950D088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84232" y="553507"/>
              <a:ext cx="1638300" cy="628650"/>
            </a:xfrm>
            <a:prstGeom prst="rect">
              <a:avLst/>
            </a:prstGeom>
          </p:spPr>
        </p:pic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06C409E-3670-4E9D-8B7F-48A6E12639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2242" y="624417"/>
              <a:ext cx="364067" cy="4064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F7AE838-2C5B-4C20-98B8-9D018E6834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22758" y="546099"/>
              <a:ext cx="395818" cy="541866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E6F92EA8-C7F1-49CB-97C1-D51DFF48D2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9175" y="537633"/>
              <a:ext cx="317500" cy="43180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03A366F-8CE4-4123-88FF-0D414C1F10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20125" y="639233"/>
              <a:ext cx="374651" cy="4064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700FD5B-E472-47EB-AE78-64E1E57BD8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0709" y="683683"/>
              <a:ext cx="438151" cy="514349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E979629-D2D5-4AF8-AB58-0DE3B1C69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93691" y="846666"/>
              <a:ext cx="251884" cy="194733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9898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011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pos="5155" userDrawn="1">
          <p15:clr>
            <a:srgbClr val="F26B43"/>
          </p15:clr>
        </p15:guide>
        <p15:guide id="6" orient="horz" pos="2296">
          <p15:clr>
            <a:srgbClr val="F26B43"/>
          </p15:clr>
        </p15:guide>
        <p15:guide id="7" pos="4952" userDrawn="1">
          <p15:clr>
            <a:srgbClr val="F26B43"/>
          </p15:clr>
        </p15:guide>
        <p15:guide id="8" pos="1421">
          <p15:clr>
            <a:srgbClr val="F26B43"/>
          </p15:clr>
        </p15:guide>
        <p15:guide id="9" pos="2631">
          <p15:clr>
            <a:srgbClr val="F26B43"/>
          </p15:clr>
        </p15:guide>
        <p15:guide id="10" orient="horz" pos="3975">
          <p15:clr>
            <a:srgbClr val="F26B43"/>
          </p15:clr>
        </p15:guide>
        <p15:guide id="11" pos="7680">
          <p15:clr>
            <a:srgbClr val="F26B43"/>
          </p15:clr>
        </p15:guide>
        <p15:guide id="12" orient="horz" pos="3128">
          <p15:clr>
            <a:srgbClr val="F26B43"/>
          </p15:clr>
        </p15:guide>
        <p15:guide id="13" orient="horz" pos="572">
          <p15:clr>
            <a:srgbClr val="F26B43"/>
          </p15:clr>
        </p15:guide>
        <p15:guide id="14" orient="horz" pos="1435">
          <p15:clr>
            <a:srgbClr val="F26B43"/>
          </p15:clr>
        </p15:guide>
        <p15:guide id="15" orient="horz" pos="1857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566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344E518-84B1-4AB6-9C1D-222DBD5136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462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814847-2F31-A86B-315F-F05F6848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696384"/>
            <a:ext cx="7525299" cy="144000"/>
          </a:xfrm>
        </p:spPr>
        <p:txBody>
          <a:bodyPr vert="horz"/>
          <a:lstStyle/>
          <a:p>
            <a:r>
              <a:rPr lang="de-DE" dirty="0"/>
              <a:t>KAPITEL | TITEL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F59B1D5-E9A2-44AC-8240-A1614BC3D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4F30D-394C-F27B-2F39-2ED40DDBD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Beispiel </a:t>
            </a:r>
            <a:br>
              <a:rPr lang="de-DE" dirty="0"/>
            </a:br>
            <a:r>
              <a:rPr lang="de-DE" dirty="0"/>
              <a:t>Startfolie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B30F12C-1358-1C6A-3891-6F8E24E54E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75AF2-26E2-45AF-AB30-C9880B56D5EE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1A13297-0162-CC47-4E85-2D37051DA4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519040C-D0F4-1359-2048-3243E6A038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03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0F0AAC8-622A-4F07-B9E6-B2B2E1A785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961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B46C80-2257-468F-8B8E-E7024E70BC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600" kern="0" dirty="0"/>
              <a:t>Checkliste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9FDD20-E98B-4A30-98B3-7759BAD09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002" y="2926232"/>
            <a:ext cx="11521035" cy="3801041"/>
          </a:xfrm>
        </p:spPr>
        <p:txBody>
          <a:bodyPr/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en-GB" sz="1600" dirty="0" err="1"/>
              <a:t>Überschrift</a:t>
            </a:r>
            <a:r>
              <a:rPr lang="en-GB" sz="1600" dirty="0"/>
              <a:t>, </a:t>
            </a:r>
            <a:r>
              <a:rPr lang="en-GB" sz="1600" dirty="0" err="1"/>
              <a:t>Titel</a:t>
            </a:r>
            <a:r>
              <a:rPr lang="en-GB" sz="1600" dirty="0"/>
              <a:t>, </a:t>
            </a:r>
            <a:r>
              <a:rPr lang="en-GB" sz="1600" dirty="0" err="1"/>
              <a:t>Fußnote</a:t>
            </a:r>
            <a:r>
              <a:rPr lang="en-GB" sz="1600" dirty="0"/>
              <a:t> </a:t>
            </a:r>
            <a:r>
              <a:rPr lang="de-DE" sz="1600" dirty="0"/>
              <a:t>auf allen Folien auf gleicher Höhe und gleich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dirty="0"/>
              <a:t>Fußnoten auf allen Seiten ändern über Ansicht </a:t>
            </a:r>
            <a:r>
              <a:rPr lang="de-DE" dirty="0">
                <a:sym typeface="Wingdings" panose="05000000000000000000" pitchFamily="2" charset="2"/>
              </a:rPr>
              <a:t> Folienmaster  Einfügen  Kopf – und Fußzeile</a:t>
            </a:r>
            <a:endParaRPr lang="de-DE" sz="1600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Bullet Points mit 120% Größe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Schriftfarbe ISE Blau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Kein Text / Bild / Element über die Ränder hinweg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Quellen in grau, rechts/links unten in die Ecke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Animationsreihenfolge kontrollieren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de-DE" sz="1600" dirty="0"/>
              <a:t>Gleicher Inhalt und gleiche Stellen in </a:t>
            </a:r>
            <a:r>
              <a:rPr lang="de-DE" sz="1600" dirty="0" err="1"/>
              <a:t>Bold</a:t>
            </a:r>
            <a:r>
              <a:rPr lang="de-DE" sz="1600" dirty="0"/>
              <a:t> kontrollieren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SzPct val="120000"/>
            </a:pPr>
            <a:r>
              <a:rPr lang="de-DE" sz="1600" b="1" dirty="0">
                <a:sym typeface="Wingdings" panose="05000000000000000000" pitchFamily="2" charset="2"/>
              </a:rPr>
              <a:t>Nutze Formatvorlagen (neue Slide hinzufügen  Rechtsklick  Layout) </a:t>
            </a:r>
            <a:endParaRPr lang="de-DE" sz="1600" b="1" dirty="0"/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5B1ABF-7966-4D57-B115-5EEDB504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696000"/>
            <a:ext cx="7920000" cy="144000"/>
          </a:xfrm>
        </p:spPr>
        <p:txBody>
          <a:bodyPr vert="horz"/>
          <a:lstStyle/>
          <a:p>
            <a:r>
              <a:rPr lang="de-DE" dirty="0"/>
              <a:t>KAPITEL | TITEL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6DABAC1-6FAB-61F8-E3DA-AAAC052478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A9B277-5F20-42CC-8495-8AACD3116510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681E206-9190-BAE3-4F06-988393C014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Fachbereich Rechts- und Wirtschaftswissenschaften | ISE | Person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2CDB4A8-3ED3-4B7D-CF53-5B9E5B2B03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E99BB26-B3C6-8633-1F16-8112C9ED4BBA}"/>
              </a:ext>
            </a:extLst>
          </p:cNvPr>
          <p:cNvSpPr txBox="1"/>
          <p:nvPr/>
        </p:nvSpPr>
        <p:spPr>
          <a:xfrm>
            <a:off x="889686" y="328689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50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686470C-1E2B-F0D3-CC94-B5534E06EB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81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FE38F0-B033-4075-E8EC-73CA8F24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696384"/>
            <a:ext cx="7525299" cy="144000"/>
          </a:xfrm>
        </p:spPr>
        <p:txBody>
          <a:bodyPr vert="horz"/>
          <a:lstStyle/>
          <a:p>
            <a:r>
              <a:rPr lang="de-DE" dirty="0"/>
              <a:t>KAPITEL | TITEL</a:t>
            </a:r>
            <a:endParaRPr lang="en-US" dirty="0"/>
          </a:p>
        </p:txBody>
      </p:sp>
      <p:pic>
        <p:nvPicPr>
          <p:cNvPr id="11" name="Picture Placeholder 10" descr="A person in a blue suit&#10;&#10;Description automatically generated with medium confidence">
            <a:extLst>
              <a:ext uri="{FF2B5EF4-FFF2-40B4-BE49-F238E27FC236}">
                <a16:creationId xmlns:a16="http://schemas.microsoft.com/office/drawing/2014/main" id="{C1E8CC3D-9CEF-0FB5-86E1-C0565213FB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5E55B-28D0-D3C6-76F2-FBE22755E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Prof. Dr. Benlian, Alexander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49B45-A794-1598-125D-EBB819473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+49 6151 16-24310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9DF52-5F62-AEE2-CD6B-5C2D2673D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benlian@ise.tu-darmstadt.de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26949C-7877-7AC0-6A34-03B6A39F80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S1|02 239</a:t>
            </a:r>
          </a:p>
          <a:p>
            <a:r>
              <a:rPr lang="de-DE" dirty="0"/>
              <a:t>Hochschulstraße 1</a:t>
            </a:r>
          </a:p>
          <a:p>
            <a:r>
              <a:rPr lang="de-DE" dirty="0"/>
              <a:t>64289 Darmstadt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EEAB71-A140-BE74-3BD1-C32065EF32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DANKE</a:t>
            </a:r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B9D47464-1B7E-D2A5-50D8-F91A2F84CB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7DA5B83-8295-4D00-A1F1-92C22026F01C}" type="datetime1">
              <a:rPr lang="de-DE" smtClean="0"/>
              <a:t>01.03.2023</a:t>
            </a:fld>
            <a:endParaRPr lang="de-DE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5CA6782A-3F7F-1D99-91BF-BF6B289D17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Fachbereich Rechts- und Wirtschaftswissenschaften | ISE | Person</a:t>
            </a:r>
            <a:endParaRPr lang="de-DE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EA318F57-DEAD-5DCB-D750-585BD5978E6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513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l5okNnH0G4SZ7JDKcsx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äsentation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2.xml><?xml version="1.0" encoding="utf-8"?>
<a:theme xmlns:a="http://schemas.openxmlformats.org/drawingml/2006/main" name="Startfolien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3.xml><?xml version="1.0" encoding="utf-8"?>
<a:theme xmlns:a="http://schemas.openxmlformats.org/drawingml/2006/main" name="Agenda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4.xml><?xml version="1.0" encoding="utf-8"?>
<a:theme xmlns:a="http://schemas.openxmlformats.org/drawingml/2006/main" name="Kapitel-Trenner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5.xml><?xml version="1.0" encoding="utf-8"?>
<a:theme xmlns:a="http://schemas.openxmlformats.org/drawingml/2006/main" name="Folien mit Bild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6.xml><?xml version="1.0" encoding="utf-8"?>
<a:theme xmlns:a="http://schemas.openxmlformats.org/drawingml/2006/main" name="Folien mit einfachen Inhalten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7.xml><?xml version="1.0" encoding="utf-8"?>
<a:theme xmlns:a="http://schemas.openxmlformats.org/drawingml/2006/main" name="Alternative Vorlagen">
  <a:themeElements>
    <a:clrScheme name="ISE Presentation">
      <a:dk1>
        <a:srgbClr val="215697"/>
      </a:dk1>
      <a:lt1>
        <a:srgbClr val="FFFFFF"/>
      </a:lt1>
      <a:dk2>
        <a:srgbClr val="000000"/>
      </a:dk2>
      <a:lt2>
        <a:srgbClr val="808080"/>
      </a:lt2>
      <a:accent1>
        <a:srgbClr val="81A3D8"/>
      </a:accent1>
      <a:accent2>
        <a:srgbClr val="5784CB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ISE_16_9_Template" id="{9ACEDFEC-EA14-4FC0-80B8-7F88FC7BA33E}" vid="{51D82936-9968-4FA0-9F4B-8A6EC52D654A}"/>
    </a:ext>
  </a:ext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</Words>
  <Application>Microsoft Office PowerPoint</Application>
  <PresentationFormat>Breitbild</PresentationFormat>
  <Paragraphs>31</Paragraphs>
  <Slides>3</Slides>
  <Notes>0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7" baseType="lpstr">
      <vt:lpstr>Arial</vt:lpstr>
      <vt:lpstr>Arial Black</vt:lpstr>
      <vt:lpstr>Bitstream Charter</vt:lpstr>
      <vt:lpstr>Stafford</vt:lpstr>
      <vt:lpstr>Verdana</vt:lpstr>
      <vt:lpstr>Wingdings</vt:lpstr>
      <vt:lpstr>Präsentation</vt:lpstr>
      <vt:lpstr>Startfolien</vt:lpstr>
      <vt:lpstr>Agenda</vt:lpstr>
      <vt:lpstr>Kapitel-Trenner</vt:lpstr>
      <vt:lpstr>Folien mit Bild</vt:lpstr>
      <vt:lpstr>Folien mit einfachen Inhalten</vt:lpstr>
      <vt:lpstr>Alternative Vorlagen</vt:lpstr>
      <vt:lpstr>think-cell Folie</vt:lpstr>
      <vt:lpstr>KAPITEL | TITEL</vt:lpstr>
      <vt:lpstr>KAPITEL | TITEL</vt:lpstr>
      <vt:lpstr>KAPITEL | TITEL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2022_ISE_16_9_Template</dc:title>
  <dc:creator>Jan-Hendrik Schmidt</dc:creator>
  <cp:lastModifiedBy>Marc Goutier</cp:lastModifiedBy>
  <cp:revision>392</cp:revision>
  <dcterms:created xsi:type="dcterms:W3CDTF">2009-12-23T09:42:49Z</dcterms:created>
  <dcterms:modified xsi:type="dcterms:W3CDTF">2023-03-01T13:56:18Z</dcterms:modified>
</cp:coreProperties>
</file>